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heme/theme7.xml" ContentType="application/vnd.openxmlformats-officedocument.theme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2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3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4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5.xml" ContentType="application/vnd.openxmlformats-officedocument.presentationml.notesSlide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6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notesSlides/notesSlide7.xml" ContentType="application/vnd.openxmlformats-officedocument.presentationml.notesSlide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74" r:id="rId4"/>
    <p:sldMasterId id="2147483676" r:id="rId5"/>
    <p:sldMasterId id="2147483678" r:id="rId6"/>
  </p:sldMasterIdLst>
  <p:notesMasterIdLst>
    <p:notesMasterId r:id="rId23"/>
  </p:notes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2" r:id="rId20"/>
    <p:sldId id="271" r:id="rId21"/>
    <p:sldId id="270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tags" Target="../tags/tag59.xml"/><Relationship Id="rId47" Type="http://schemas.openxmlformats.org/officeDocument/2006/relationships/tags" Target="../tags/tag64.xml"/><Relationship Id="rId50" Type="http://schemas.openxmlformats.org/officeDocument/2006/relationships/image" Target="../media/image2.svg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tags" Target="../tags/tag62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image" Target="../media/image1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slideMaster" Target="../slideMasters/slideMaster2.xml"/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tags" Target="../tags/tag63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1" Type="http://schemas.openxmlformats.org/officeDocument/2006/relationships/tags" Target="../tags/tag18.xml"/><Relationship Id="rId6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tags" Target="../tags/tag107.xml"/><Relationship Id="rId39" Type="http://schemas.openxmlformats.org/officeDocument/2006/relationships/tags" Target="../tags/tag120.xml"/><Relationship Id="rId21" Type="http://schemas.openxmlformats.org/officeDocument/2006/relationships/tags" Target="../tags/tag102.xml"/><Relationship Id="rId34" Type="http://schemas.openxmlformats.org/officeDocument/2006/relationships/tags" Target="../tags/tag115.xml"/><Relationship Id="rId42" Type="http://schemas.openxmlformats.org/officeDocument/2006/relationships/tags" Target="../tags/tag123.xml"/><Relationship Id="rId47" Type="http://schemas.openxmlformats.org/officeDocument/2006/relationships/tags" Target="../tags/tag128.xml"/><Relationship Id="rId50" Type="http://schemas.openxmlformats.org/officeDocument/2006/relationships/tags" Target="../tags/tag131.xml"/><Relationship Id="rId55" Type="http://schemas.openxmlformats.org/officeDocument/2006/relationships/tags" Target="../tags/tag136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9" Type="http://schemas.openxmlformats.org/officeDocument/2006/relationships/tags" Target="../tags/tag110.xml"/><Relationship Id="rId11" Type="http://schemas.openxmlformats.org/officeDocument/2006/relationships/tags" Target="../tags/tag92.xml"/><Relationship Id="rId24" Type="http://schemas.openxmlformats.org/officeDocument/2006/relationships/tags" Target="../tags/tag105.xml"/><Relationship Id="rId32" Type="http://schemas.openxmlformats.org/officeDocument/2006/relationships/tags" Target="../tags/tag113.xml"/><Relationship Id="rId37" Type="http://schemas.openxmlformats.org/officeDocument/2006/relationships/tags" Target="../tags/tag118.xml"/><Relationship Id="rId40" Type="http://schemas.openxmlformats.org/officeDocument/2006/relationships/tags" Target="../tags/tag121.xml"/><Relationship Id="rId45" Type="http://schemas.openxmlformats.org/officeDocument/2006/relationships/tags" Target="../tags/tag126.xml"/><Relationship Id="rId53" Type="http://schemas.openxmlformats.org/officeDocument/2006/relationships/tags" Target="../tags/tag134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tags" Target="../tags/tag112.xml"/><Relationship Id="rId44" Type="http://schemas.openxmlformats.org/officeDocument/2006/relationships/tags" Target="../tags/tag125.xml"/><Relationship Id="rId52" Type="http://schemas.openxmlformats.org/officeDocument/2006/relationships/tags" Target="../tags/tag133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tags" Target="../tags/tag108.xml"/><Relationship Id="rId30" Type="http://schemas.openxmlformats.org/officeDocument/2006/relationships/tags" Target="../tags/tag111.xml"/><Relationship Id="rId35" Type="http://schemas.openxmlformats.org/officeDocument/2006/relationships/tags" Target="../tags/tag116.xml"/><Relationship Id="rId43" Type="http://schemas.openxmlformats.org/officeDocument/2006/relationships/tags" Target="../tags/tag124.xml"/><Relationship Id="rId48" Type="http://schemas.openxmlformats.org/officeDocument/2006/relationships/tags" Target="../tags/tag129.xml"/><Relationship Id="rId56" Type="http://schemas.openxmlformats.org/officeDocument/2006/relationships/slideMaster" Target="../slideMasters/slideMaster2.xml"/><Relationship Id="rId8" Type="http://schemas.openxmlformats.org/officeDocument/2006/relationships/tags" Target="../tags/tag89.xml"/><Relationship Id="rId51" Type="http://schemas.openxmlformats.org/officeDocument/2006/relationships/tags" Target="../tags/tag132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tags" Target="../tags/tag106.xml"/><Relationship Id="rId33" Type="http://schemas.openxmlformats.org/officeDocument/2006/relationships/tags" Target="../tags/tag114.xml"/><Relationship Id="rId38" Type="http://schemas.openxmlformats.org/officeDocument/2006/relationships/tags" Target="../tags/tag119.xml"/><Relationship Id="rId46" Type="http://schemas.openxmlformats.org/officeDocument/2006/relationships/tags" Target="../tags/tag127.xml"/><Relationship Id="rId20" Type="http://schemas.openxmlformats.org/officeDocument/2006/relationships/tags" Target="../tags/tag101.xml"/><Relationship Id="rId41" Type="http://schemas.openxmlformats.org/officeDocument/2006/relationships/tags" Target="../tags/tag122.xml"/><Relationship Id="rId54" Type="http://schemas.openxmlformats.org/officeDocument/2006/relationships/tags" Target="../tags/tag135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5" Type="http://schemas.openxmlformats.org/officeDocument/2006/relationships/tags" Target="../tags/tag96.xml"/><Relationship Id="rId23" Type="http://schemas.openxmlformats.org/officeDocument/2006/relationships/tags" Target="../tags/tag104.xml"/><Relationship Id="rId28" Type="http://schemas.openxmlformats.org/officeDocument/2006/relationships/tags" Target="../tags/tag109.xml"/><Relationship Id="rId36" Type="http://schemas.openxmlformats.org/officeDocument/2006/relationships/tags" Target="../tags/tag117.xml"/><Relationship Id="rId49" Type="http://schemas.openxmlformats.org/officeDocument/2006/relationships/tags" Target="../tags/tag13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47" Type="http://schemas.openxmlformats.org/officeDocument/2006/relationships/tags" Target="../tags/tag213.xml"/><Relationship Id="rId50" Type="http://schemas.openxmlformats.org/officeDocument/2006/relationships/image" Target="../media/image4.svg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9" Type="http://schemas.openxmlformats.org/officeDocument/2006/relationships/tags" Target="../tags/tag195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tags" Target="../tags/tag211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49" Type="http://schemas.openxmlformats.org/officeDocument/2006/relationships/image" Target="../media/image3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tags" Target="../tags/tag210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tags" Target="../tags/tag209.xml"/><Relationship Id="rId48" Type="http://schemas.openxmlformats.org/officeDocument/2006/relationships/slideMaster" Target="../slideMasters/slideMaster2.xml"/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tags" Target="../tags/tag212.xml"/><Relationship Id="rId20" Type="http://schemas.openxmlformats.org/officeDocument/2006/relationships/tags" Target="../tags/tag186.xml"/><Relationship Id="rId41" Type="http://schemas.openxmlformats.org/officeDocument/2006/relationships/tags" Target="../tags/tag207.xml"/><Relationship Id="rId1" Type="http://schemas.openxmlformats.org/officeDocument/2006/relationships/tags" Target="../tags/tag167.xml"/><Relationship Id="rId6" Type="http://schemas.openxmlformats.org/officeDocument/2006/relationships/tags" Target="../tags/tag17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7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tags" Target="../tags/tag302.xml"/><Relationship Id="rId18" Type="http://schemas.openxmlformats.org/officeDocument/2006/relationships/tags" Target="../tags/tag307.xml"/><Relationship Id="rId26" Type="http://schemas.openxmlformats.org/officeDocument/2006/relationships/tags" Target="../tags/tag315.xml"/><Relationship Id="rId39" Type="http://schemas.openxmlformats.org/officeDocument/2006/relationships/tags" Target="../tags/tag328.xml"/><Relationship Id="rId21" Type="http://schemas.openxmlformats.org/officeDocument/2006/relationships/tags" Target="../tags/tag310.xml"/><Relationship Id="rId34" Type="http://schemas.openxmlformats.org/officeDocument/2006/relationships/tags" Target="../tags/tag323.xml"/><Relationship Id="rId42" Type="http://schemas.openxmlformats.org/officeDocument/2006/relationships/tags" Target="../tags/tag331.xml"/><Relationship Id="rId47" Type="http://schemas.openxmlformats.org/officeDocument/2006/relationships/tags" Target="../tags/tag336.xml"/><Relationship Id="rId50" Type="http://schemas.openxmlformats.org/officeDocument/2006/relationships/image" Target="../media/image4.svg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6" Type="http://schemas.openxmlformats.org/officeDocument/2006/relationships/tags" Target="../tags/tag305.xml"/><Relationship Id="rId29" Type="http://schemas.openxmlformats.org/officeDocument/2006/relationships/tags" Target="../tags/tag318.xml"/><Relationship Id="rId11" Type="http://schemas.openxmlformats.org/officeDocument/2006/relationships/tags" Target="../tags/tag300.xml"/><Relationship Id="rId24" Type="http://schemas.openxmlformats.org/officeDocument/2006/relationships/tags" Target="../tags/tag313.xml"/><Relationship Id="rId32" Type="http://schemas.openxmlformats.org/officeDocument/2006/relationships/tags" Target="../tags/tag321.xml"/><Relationship Id="rId37" Type="http://schemas.openxmlformats.org/officeDocument/2006/relationships/tags" Target="../tags/tag326.xml"/><Relationship Id="rId40" Type="http://schemas.openxmlformats.org/officeDocument/2006/relationships/tags" Target="../tags/tag329.xml"/><Relationship Id="rId45" Type="http://schemas.openxmlformats.org/officeDocument/2006/relationships/tags" Target="../tags/tag334.xml"/><Relationship Id="rId5" Type="http://schemas.openxmlformats.org/officeDocument/2006/relationships/tags" Target="../tags/tag294.xml"/><Relationship Id="rId15" Type="http://schemas.openxmlformats.org/officeDocument/2006/relationships/tags" Target="../tags/tag304.xml"/><Relationship Id="rId23" Type="http://schemas.openxmlformats.org/officeDocument/2006/relationships/tags" Target="../tags/tag312.xml"/><Relationship Id="rId28" Type="http://schemas.openxmlformats.org/officeDocument/2006/relationships/tags" Target="../tags/tag317.xml"/><Relationship Id="rId36" Type="http://schemas.openxmlformats.org/officeDocument/2006/relationships/tags" Target="../tags/tag325.xml"/><Relationship Id="rId49" Type="http://schemas.openxmlformats.org/officeDocument/2006/relationships/image" Target="../media/image3.png"/><Relationship Id="rId10" Type="http://schemas.openxmlformats.org/officeDocument/2006/relationships/tags" Target="../tags/tag299.xml"/><Relationship Id="rId19" Type="http://schemas.openxmlformats.org/officeDocument/2006/relationships/tags" Target="../tags/tag308.xml"/><Relationship Id="rId31" Type="http://schemas.openxmlformats.org/officeDocument/2006/relationships/tags" Target="../tags/tag320.xml"/><Relationship Id="rId44" Type="http://schemas.openxmlformats.org/officeDocument/2006/relationships/tags" Target="../tags/tag333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3.xml"/><Relationship Id="rId22" Type="http://schemas.openxmlformats.org/officeDocument/2006/relationships/tags" Target="../tags/tag311.xml"/><Relationship Id="rId27" Type="http://schemas.openxmlformats.org/officeDocument/2006/relationships/tags" Target="../tags/tag316.xml"/><Relationship Id="rId30" Type="http://schemas.openxmlformats.org/officeDocument/2006/relationships/tags" Target="../tags/tag319.xml"/><Relationship Id="rId35" Type="http://schemas.openxmlformats.org/officeDocument/2006/relationships/tags" Target="../tags/tag324.xml"/><Relationship Id="rId43" Type="http://schemas.openxmlformats.org/officeDocument/2006/relationships/tags" Target="../tags/tag332.xml"/><Relationship Id="rId48" Type="http://schemas.openxmlformats.org/officeDocument/2006/relationships/slideMaster" Target="../slideMasters/slideMaster6.xml"/><Relationship Id="rId8" Type="http://schemas.openxmlformats.org/officeDocument/2006/relationships/tags" Target="../tags/tag297.xml"/><Relationship Id="rId3" Type="http://schemas.openxmlformats.org/officeDocument/2006/relationships/tags" Target="../tags/tag292.xml"/><Relationship Id="rId12" Type="http://schemas.openxmlformats.org/officeDocument/2006/relationships/tags" Target="../tags/tag301.xml"/><Relationship Id="rId17" Type="http://schemas.openxmlformats.org/officeDocument/2006/relationships/tags" Target="../tags/tag306.xml"/><Relationship Id="rId25" Type="http://schemas.openxmlformats.org/officeDocument/2006/relationships/tags" Target="../tags/tag314.xml"/><Relationship Id="rId33" Type="http://schemas.openxmlformats.org/officeDocument/2006/relationships/tags" Target="../tags/tag322.xml"/><Relationship Id="rId38" Type="http://schemas.openxmlformats.org/officeDocument/2006/relationships/tags" Target="../tags/tag327.xml"/><Relationship Id="rId46" Type="http://schemas.openxmlformats.org/officeDocument/2006/relationships/tags" Target="../tags/tag335.xml"/><Relationship Id="rId20" Type="http://schemas.openxmlformats.org/officeDocument/2006/relationships/tags" Target="../tags/tag309.xml"/><Relationship Id="rId41" Type="http://schemas.openxmlformats.org/officeDocument/2006/relationships/tags" Target="../tags/tag330.xml"/><Relationship Id="rId1" Type="http://schemas.openxmlformats.org/officeDocument/2006/relationships/tags" Target="../tags/tag290.xml"/><Relationship Id="rId6" Type="http://schemas.openxmlformats.org/officeDocument/2006/relationships/tags" Target="../tags/tag29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66800" y="1049944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66800" y="1098517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66800" y="1147090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152015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586614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2954753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52355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52355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52355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52355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36598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>
            <a:off x="9631338" y="4522947"/>
            <a:ext cx="2522580" cy="1401434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>
            <a:off x="6703872" y="5288432"/>
            <a:ext cx="697038" cy="556106"/>
          </a:xfrm>
          <a:custGeom>
            <a:avLst/>
            <a:gdLst>
              <a:gd name="connsiteX0" fmla="*/ 409559 w 599425"/>
              <a:gd name="connsiteY0" fmla="*/ 150251 h 478229"/>
              <a:gd name="connsiteX1" fmla="*/ 150068 w 599425"/>
              <a:gd name="connsiteY1" fmla="*/ 204001 h 478229"/>
              <a:gd name="connsiteX2" fmla="*/ 56 w 599425"/>
              <a:gd name="connsiteY2" fmla="*/ 430710 h 478229"/>
              <a:gd name="connsiteX3" fmla="*/ 162921 w 599425"/>
              <a:gd name="connsiteY3" fmla="*/ 374410 h 478229"/>
              <a:gd name="connsiteX4" fmla="*/ 359971 w 599425"/>
              <a:gd name="connsiteY4" fmla="*/ 354586 h 478229"/>
              <a:gd name="connsiteX5" fmla="*/ 249140 w 599425"/>
              <a:gd name="connsiteY5" fmla="*/ 474835 h 478229"/>
              <a:gd name="connsiteX6" fmla="*/ 335307 w 599425"/>
              <a:gd name="connsiteY6" fmla="*/ 463075 h 478229"/>
              <a:gd name="connsiteX7" fmla="*/ 421319 w 599425"/>
              <a:gd name="connsiteY7" fmla="*/ 450327 h 478229"/>
              <a:gd name="connsiteX8" fmla="*/ 528872 w 599425"/>
              <a:gd name="connsiteY8" fmla="*/ 262435 h 478229"/>
              <a:gd name="connsiteX9" fmla="*/ 595578 w 599425"/>
              <a:gd name="connsiteY9" fmla="*/ 26879 h 478229"/>
              <a:gd name="connsiteX10" fmla="*/ 409611 w 599425"/>
              <a:gd name="connsiteY10" fmla="*/ 150251 h 47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425" h="478229">
                <a:moveTo>
                  <a:pt x="409559" y="150251"/>
                </a:moveTo>
                <a:cubicBezTo>
                  <a:pt x="396291" y="169711"/>
                  <a:pt x="229628" y="138439"/>
                  <a:pt x="150068" y="204001"/>
                </a:cubicBezTo>
                <a:cubicBezTo>
                  <a:pt x="118328" y="230174"/>
                  <a:pt x="3282" y="380967"/>
                  <a:pt x="56" y="430710"/>
                </a:cubicBezTo>
                <a:cubicBezTo>
                  <a:pt x="-3170" y="480454"/>
                  <a:pt x="133418" y="384713"/>
                  <a:pt x="162921" y="374410"/>
                </a:cubicBezTo>
                <a:cubicBezTo>
                  <a:pt x="192424" y="364108"/>
                  <a:pt x="369077" y="318058"/>
                  <a:pt x="359971" y="354586"/>
                </a:cubicBezTo>
                <a:cubicBezTo>
                  <a:pt x="350865" y="391113"/>
                  <a:pt x="224632" y="409377"/>
                  <a:pt x="249140" y="474835"/>
                </a:cubicBezTo>
                <a:cubicBezTo>
                  <a:pt x="252782" y="484565"/>
                  <a:pt x="290819" y="471088"/>
                  <a:pt x="335307" y="463075"/>
                </a:cubicBezTo>
                <a:cubicBezTo>
                  <a:pt x="361792" y="458288"/>
                  <a:pt x="393116" y="462243"/>
                  <a:pt x="421319" y="450327"/>
                </a:cubicBezTo>
                <a:cubicBezTo>
                  <a:pt x="481833" y="424727"/>
                  <a:pt x="533190" y="292822"/>
                  <a:pt x="528872" y="262435"/>
                </a:cubicBezTo>
                <a:cubicBezTo>
                  <a:pt x="524553" y="232047"/>
                  <a:pt x="619410" y="120487"/>
                  <a:pt x="595578" y="26879"/>
                </a:cubicBezTo>
                <a:cubicBezTo>
                  <a:pt x="571747" y="-66729"/>
                  <a:pt x="436252" y="111121"/>
                  <a:pt x="409611" y="150251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>
            <a:off x="7108727" y="3255623"/>
            <a:ext cx="2560701" cy="2588902"/>
          </a:xfrm>
          <a:custGeom>
            <a:avLst/>
            <a:gdLst>
              <a:gd name="connsiteX0" fmla="*/ 1553088 w 2560701"/>
              <a:gd name="connsiteY0" fmla="*/ 0 h 2588902"/>
              <a:gd name="connsiteX1" fmla="*/ 2018929 w 2560701"/>
              <a:gd name="connsiteY1" fmla="*/ 680035 h 2588902"/>
              <a:gd name="connsiteX2" fmla="*/ 2156703 w 2560701"/>
              <a:gd name="connsiteY2" fmla="*/ 1597742 h 2588902"/>
              <a:gd name="connsiteX3" fmla="*/ 2472933 w 2560701"/>
              <a:gd name="connsiteY3" fmla="*/ 2214424 h 2588902"/>
              <a:gd name="connsiteX4" fmla="*/ 2560701 w 2560701"/>
              <a:gd name="connsiteY4" fmla="*/ 2368429 h 2588902"/>
              <a:gd name="connsiteX5" fmla="*/ 699912 w 2560701"/>
              <a:gd name="connsiteY5" fmla="*/ 2368429 h 2588902"/>
              <a:gd name="connsiteX6" fmla="*/ 725159 w 2560701"/>
              <a:gd name="connsiteY6" fmla="*/ 2309472 h 2588902"/>
              <a:gd name="connsiteX7" fmla="*/ 796693 w 2560701"/>
              <a:gd name="connsiteY7" fmla="*/ 2142181 h 2588902"/>
              <a:gd name="connsiteX8" fmla="*/ 341077 w 2560701"/>
              <a:gd name="connsiteY8" fmla="*/ 2588902 h 2588902"/>
              <a:gd name="connsiteX9" fmla="*/ 0 w 2560701"/>
              <a:gd name="connsiteY9" fmla="*/ 2142181 h 2588902"/>
              <a:gd name="connsiteX10" fmla="*/ 829488 w 2560701"/>
              <a:gd name="connsiteY10" fmla="*/ 1432982 h 2588902"/>
              <a:gd name="connsiteX11" fmla="*/ 1178671 w 2560701"/>
              <a:gd name="connsiteY11" fmla="*/ 276396 h 2588902"/>
              <a:gd name="connsiteX12" fmla="*/ 1553088 w 2560701"/>
              <a:gd name="connsiteY12" fmla="*/ 0 h 258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60701" h="2588902">
                <a:moveTo>
                  <a:pt x="1553088" y="0"/>
                </a:moveTo>
                <a:cubicBezTo>
                  <a:pt x="1553088" y="0"/>
                  <a:pt x="1984198" y="366066"/>
                  <a:pt x="2018929" y="680035"/>
                </a:cubicBezTo>
                <a:cubicBezTo>
                  <a:pt x="2030668" y="786286"/>
                  <a:pt x="1974699" y="1193012"/>
                  <a:pt x="2156703" y="1597742"/>
                </a:cubicBezTo>
                <a:cubicBezTo>
                  <a:pt x="2245618" y="1795463"/>
                  <a:pt x="2356550" y="2005800"/>
                  <a:pt x="2472933" y="2214424"/>
                </a:cubicBezTo>
                <a:lnTo>
                  <a:pt x="2560701" y="2368429"/>
                </a:lnTo>
                <a:lnTo>
                  <a:pt x="699912" y="2368429"/>
                </a:lnTo>
                <a:lnTo>
                  <a:pt x="725159" y="2309472"/>
                </a:lnTo>
                <a:cubicBezTo>
                  <a:pt x="762148" y="2223365"/>
                  <a:pt x="788525" y="2162546"/>
                  <a:pt x="796693" y="2142181"/>
                </a:cubicBezTo>
                <a:cubicBezTo>
                  <a:pt x="633567" y="2314686"/>
                  <a:pt x="425363" y="2588902"/>
                  <a:pt x="341077" y="2588902"/>
                </a:cubicBezTo>
                <a:cubicBezTo>
                  <a:pt x="200520" y="2588902"/>
                  <a:pt x="0" y="2142181"/>
                  <a:pt x="0" y="2142181"/>
                </a:cubicBezTo>
                <a:cubicBezTo>
                  <a:pt x="0" y="2142181"/>
                  <a:pt x="737094" y="1581405"/>
                  <a:pt x="829488" y="1432982"/>
                </a:cubicBezTo>
                <a:cubicBezTo>
                  <a:pt x="900160" y="1319350"/>
                  <a:pt x="1100315" y="371995"/>
                  <a:pt x="1178671" y="276396"/>
                </a:cubicBezTo>
                <a:cubicBezTo>
                  <a:pt x="1265499" y="170508"/>
                  <a:pt x="1465837" y="36002"/>
                  <a:pt x="1553088" y="0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>
            <a:off x="10467760" y="3282171"/>
            <a:ext cx="666107" cy="504639"/>
          </a:xfrm>
          <a:custGeom>
            <a:avLst/>
            <a:gdLst>
              <a:gd name="connsiteX0" fmla="*/ 384891 w 572825"/>
              <a:gd name="connsiteY0" fmla="*/ 240978 h 433969"/>
              <a:gd name="connsiteX1" fmla="*/ 236283 w 572825"/>
              <a:gd name="connsiteY1" fmla="*/ 190662 h 433969"/>
              <a:gd name="connsiteX2" fmla="*/ 239926 w 572825"/>
              <a:gd name="connsiteY2" fmla="*/ 4174 h 433969"/>
              <a:gd name="connsiteX3" fmla="*/ 195542 w 572825"/>
              <a:gd name="connsiteY3" fmla="*/ 61827 h 433969"/>
              <a:gd name="connsiteX4" fmla="*/ 121082 w 572825"/>
              <a:gd name="connsiteY4" fmla="*/ 140710 h 433969"/>
              <a:gd name="connsiteX5" fmla="*/ 80392 w 572825"/>
              <a:gd name="connsiteY5" fmla="*/ 237596 h 433969"/>
              <a:gd name="connsiteX6" fmla="*/ 0 w 572825"/>
              <a:gd name="connsiteY6" fmla="*/ 433970 h 433969"/>
              <a:gd name="connsiteX7" fmla="*/ 102194 w 572825"/>
              <a:gd name="connsiteY7" fmla="*/ 433970 h 433969"/>
              <a:gd name="connsiteX8" fmla="*/ 135391 w 572825"/>
              <a:gd name="connsiteY8" fmla="*/ 377878 h 433969"/>
              <a:gd name="connsiteX9" fmla="*/ 356533 w 572825"/>
              <a:gd name="connsiteY9" fmla="*/ 393592 h 433969"/>
              <a:gd name="connsiteX10" fmla="*/ 569037 w 572825"/>
              <a:gd name="connsiteY10" fmla="*/ 239053 h 433969"/>
              <a:gd name="connsiteX11" fmla="*/ 384943 w 572825"/>
              <a:gd name="connsiteY11" fmla="*/ 240978 h 43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2825" h="433969">
                <a:moveTo>
                  <a:pt x="384891" y="240978"/>
                </a:moveTo>
                <a:cubicBezTo>
                  <a:pt x="344097" y="238532"/>
                  <a:pt x="259126" y="220581"/>
                  <a:pt x="236283" y="190662"/>
                </a:cubicBezTo>
                <a:cubicBezTo>
                  <a:pt x="198924" y="141802"/>
                  <a:pt x="282750" y="53710"/>
                  <a:pt x="239926" y="4174"/>
                </a:cubicBezTo>
                <a:cubicBezTo>
                  <a:pt x="225044" y="-13049"/>
                  <a:pt x="218020" y="26340"/>
                  <a:pt x="195542" y="61827"/>
                </a:cubicBezTo>
                <a:cubicBezTo>
                  <a:pt x="167443" y="106159"/>
                  <a:pt x="139710" y="104755"/>
                  <a:pt x="121082" y="140710"/>
                </a:cubicBezTo>
                <a:cubicBezTo>
                  <a:pt x="94492" y="191962"/>
                  <a:pt x="85855" y="226513"/>
                  <a:pt x="80392" y="237596"/>
                </a:cubicBezTo>
                <a:cubicBezTo>
                  <a:pt x="75917" y="246650"/>
                  <a:pt x="42303" y="326573"/>
                  <a:pt x="0" y="433970"/>
                </a:cubicBezTo>
                <a:lnTo>
                  <a:pt x="102194" y="433970"/>
                </a:lnTo>
                <a:cubicBezTo>
                  <a:pt x="115982" y="398223"/>
                  <a:pt x="127274" y="376837"/>
                  <a:pt x="135391" y="377878"/>
                </a:cubicBezTo>
                <a:cubicBezTo>
                  <a:pt x="184666" y="384070"/>
                  <a:pt x="245858" y="405768"/>
                  <a:pt x="356533" y="393592"/>
                </a:cubicBezTo>
                <a:cubicBezTo>
                  <a:pt x="460860" y="382093"/>
                  <a:pt x="536620" y="282240"/>
                  <a:pt x="569037" y="239053"/>
                </a:cubicBezTo>
                <a:cubicBezTo>
                  <a:pt x="601454" y="195865"/>
                  <a:pt x="416059" y="242851"/>
                  <a:pt x="384943" y="240978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>
            <a:off x="8270592" y="4931417"/>
            <a:ext cx="1468431" cy="694644"/>
          </a:xfrm>
          <a:custGeom>
            <a:avLst/>
            <a:gdLst>
              <a:gd name="connsiteX0" fmla="*/ 200142 w 1468431"/>
              <a:gd name="connsiteY0" fmla="*/ 0 h 694644"/>
              <a:gd name="connsiteX1" fmla="*/ 998651 w 1468431"/>
              <a:gd name="connsiteY1" fmla="*/ 0 h 694644"/>
              <a:gd name="connsiteX2" fmla="*/ 1457834 w 1468431"/>
              <a:gd name="connsiteY2" fmla="*/ 672550 h 694644"/>
              <a:gd name="connsiteX3" fmla="*/ 1468431 w 1468431"/>
              <a:gd name="connsiteY3" fmla="*/ 694644 h 694644"/>
              <a:gd name="connsiteX4" fmla="*/ 0 w 1468431"/>
              <a:gd name="connsiteY4" fmla="*/ 694644 h 694644"/>
              <a:gd name="connsiteX5" fmla="*/ 8118 w 1468431"/>
              <a:gd name="connsiteY5" fmla="*/ 662682 h 694644"/>
              <a:gd name="connsiteX6" fmla="*/ 200142 w 1468431"/>
              <a:gd name="connsiteY6" fmla="*/ 0 h 6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431" h="694644">
                <a:moveTo>
                  <a:pt x="200142" y="0"/>
                </a:moveTo>
                <a:lnTo>
                  <a:pt x="998651" y="0"/>
                </a:lnTo>
                <a:cubicBezTo>
                  <a:pt x="1124671" y="134280"/>
                  <a:pt x="1339319" y="445848"/>
                  <a:pt x="1457834" y="672550"/>
                </a:cubicBezTo>
                <a:lnTo>
                  <a:pt x="1468431" y="694644"/>
                </a:lnTo>
                <a:lnTo>
                  <a:pt x="0" y="694644"/>
                </a:lnTo>
                <a:lnTo>
                  <a:pt x="8118" y="662682"/>
                </a:lnTo>
                <a:cubicBezTo>
                  <a:pt x="113815" y="257744"/>
                  <a:pt x="200142" y="0"/>
                  <a:pt x="20014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>
            <a:off x="8470721" y="3200905"/>
            <a:ext cx="905385" cy="1787300"/>
          </a:xfrm>
          <a:custGeom>
            <a:avLst/>
            <a:gdLst>
              <a:gd name="connsiteX0" fmla="*/ 567748 w 778595"/>
              <a:gd name="connsiteY0" fmla="*/ 84051 h 1537006"/>
              <a:gd name="connsiteX1" fmla="*/ 776558 w 778595"/>
              <a:gd name="connsiteY1" fmla="*/ 332770 h 1537006"/>
              <a:gd name="connsiteX2" fmla="*/ 729936 w 778595"/>
              <a:gd name="connsiteY2" fmla="*/ 1408248 h 1537006"/>
              <a:gd name="connsiteX3" fmla="*/ 12 w 778595"/>
              <a:gd name="connsiteY3" fmla="*/ 1488224 h 1537006"/>
              <a:gd name="connsiteX4" fmla="*/ 164281 w 778595"/>
              <a:gd name="connsiteY4" fmla="*/ 47055 h 1537006"/>
              <a:gd name="connsiteX5" fmla="*/ 567748 w 778595"/>
              <a:gd name="connsiteY5" fmla="*/ 84051 h 153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595" h="1537006">
                <a:moveTo>
                  <a:pt x="567748" y="84051"/>
                </a:moveTo>
                <a:cubicBezTo>
                  <a:pt x="644601" y="118653"/>
                  <a:pt x="742372" y="247280"/>
                  <a:pt x="776558" y="332770"/>
                </a:cubicBezTo>
                <a:cubicBezTo>
                  <a:pt x="799193" y="389331"/>
                  <a:pt x="623528" y="935161"/>
                  <a:pt x="729936" y="1408248"/>
                </a:cubicBezTo>
                <a:cubicBezTo>
                  <a:pt x="775725" y="1612011"/>
                  <a:pt x="-3475" y="1521057"/>
                  <a:pt x="12" y="1488224"/>
                </a:cubicBezTo>
                <a:cubicBezTo>
                  <a:pt x="29827" y="1207452"/>
                  <a:pt x="68227" y="171623"/>
                  <a:pt x="164281" y="47055"/>
                </a:cubicBezTo>
                <a:cubicBezTo>
                  <a:pt x="224275" y="-30683"/>
                  <a:pt x="363621" y="-7788"/>
                  <a:pt x="567748" y="84051"/>
                </a:cubicBezTo>
                <a:close/>
              </a:path>
            </a:pathLst>
          </a:custGeom>
          <a:solidFill>
            <a:schemeClr val="accent4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>
            <a:off x="8650122" y="2549693"/>
            <a:ext cx="486862" cy="906155"/>
          </a:xfrm>
          <a:custGeom>
            <a:avLst/>
            <a:gdLst>
              <a:gd name="connsiteX0" fmla="*/ 304355 w 418682"/>
              <a:gd name="connsiteY0" fmla="*/ 71075 h 779257"/>
              <a:gd name="connsiteX1" fmla="*/ 413470 w 418682"/>
              <a:gd name="connsiteY1" fmla="*/ 644067 h 779257"/>
              <a:gd name="connsiteX2" fmla="*/ 128275 w 418682"/>
              <a:gd name="connsiteY2" fmla="*/ 774202 h 779257"/>
              <a:gd name="connsiteX3" fmla="*/ 64 w 418682"/>
              <a:gd name="connsiteY3" fmla="*/ 663111 h 779257"/>
              <a:gd name="connsiteX4" fmla="*/ 101842 w 418682"/>
              <a:gd name="connsiteY4" fmla="*/ 127843 h 779257"/>
              <a:gd name="connsiteX5" fmla="*/ 304304 w 418682"/>
              <a:gd name="connsiteY5" fmla="*/ 71127 h 7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>
            <p:custDataLst>
              <p:tags r:id="rId28"/>
            </p:custDataLst>
          </p:nvPr>
        </p:nvSpPr>
        <p:spPr>
          <a:xfrm rot="21178800">
            <a:off x="10846975" y="2786093"/>
            <a:ext cx="623659" cy="623659"/>
          </a:xfrm>
          <a:custGeom>
            <a:avLst/>
            <a:gdLst>
              <a:gd name="connsiteX0" fmla="*/ 821295 w 821295"/>
              <a:gd name="connsiteY0" fmla="*/ 410648 h 821295"/>
              <a:gd name="connsiteX1" fmla="*/ 410648 w 821295"/>
              <a:gd name="connsiteY1" fmla="*/ 821295 h 821295"/>
              <a:gd name="connsiteX2" fmla="*/ 0 w 821295"/>
              <a:gd name="connsiteY2" fmla="*/ 410648 h 821295"/>
              <a:gd name="connsiteX3" fmla="*/ 410648 w 821295"/>
              <a:gd name="connsiteY3" fmla="*/ 0 h 821295"/>
              <a:gd name="connsiteX4" fmla="*/ 821295 w 821295"/>
              <a:gd name="connsiteY4" fmla="*/ 410648 h 8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295" h="821295">
                <a:moveTo>
                  <a:pt x="821295" y="410648"/>
                </a:moveTo>
                <a:cubicBezTo>
                  <a:pt x="821295" y="637442"/>
                  <a:pt x="637442" y="821295"/>
                  <a:pt x="410648" y="821295"/>
                </a:cubicBezTo>
                <a:cubicBezTo>
                  <a:pt x="183853" y="821295"/>
                  <a:pt x="0" y="637442"/>
                  <a:pt x="0" y="410648"/>
                </a:cubicBezTo>
                <a:cubicBezTo>
                  <a:pt x="0" y="183853"/>
                  <a:pt x="183853" y="0"/>
                  <a:pt x="410648" y="0"/>
                </a:cubicBezTo>
                <a:cubicBezTo>
                  <a:pt x="637442" y="0"/>
                  <a:pt x="821295" y="183853"/>
                  <a:pt x="821295" y="410648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任意多边形: 形状 40"/>
          <p:cNvSpPr/>
          <p:nvPr>
            <p:custDataLst>
              <p:tags r:id="rId29"/>
            </p:custDataLst>
          </p:nvPr>
        </p:nvSpPr>
        <p:spPr>
          <a:xfrm>
            <a:off x="10840621" y="2779877"/>
            <a:ext cx="636302" cy="636302"/>
          </a:xfrm>
          <a:custGeom>
            <a:avLst/>
            <a:gdLst>
              <a:gd name="connsiteX0" fmla="*/ 418973 w 837945"/>
              <a:gd name="connsiteY0" fmla="*/ 837946 h 837945"/>
              <a:gd name="connsiteX1" fmla="*/ 0 w 837945"/>
              <a:gd name="connsiteY1" fmla="*/ 418973 h 837945"/>
              <a:gd name="connsiteX2" fmla="*/ 418973 w 837945"/>
              <a:gd name="connsiteY2" fmla="*/ 0 h 837945"/>
              <a:gd name="connsiteX3" fmla="*/ 837946 w 837945"/>
              <a:gd name="connsiteY3" fmla="*/ 418973 h 837945"/>
              <a:gd name="connsiteX4" fmla="*/ 418973 w 837945"/>
              <a:gd name="connsiteY4" fmla="*/ 837946 h 837945"/>
              <a:gd name="connsiteX5" fmla="*/ 418973 w 837945"/>
              <a:gd name="connsiteY5" fmla="*/ 16651 h 837945"/>
              <a:gd name="connsiteX6" fmla="*/ 16651 w 837945"/>
              <a:gd name="connsiteY6" fmla="*/ 418973 h 837945"/>
              <a:gd name="connsiteX7" fmla="*/ 418973 w 837945"/>
              <a:gd name="connsiteY7" fmla="*/ 821295 h 837945"/>
              <a:gd name="connsiteX8" fmla="*/ 821295 w 837945"/>
              <a:gd name="connsiteY8" fmla="*/ 418973 h 837945"/>
              <a:gd name="connsiteX9" fmla="*/ 418973 w 837945"/>
              <a:gd name="connsiteY9" fmla="*/ 16651 h 83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945" h="837945">
                <a:moveTo>
                  <a:pt x="418973" y="837946"/>
                </a:moveTo>
                <a:cubicBezTo>
                  <a:pt x="187945" y="837946"/>
                  <a:pt x="0" y="650001"/>
                  <a:pt x="0" y="418973"/>
                </a:cubicBezTo>
                <a:cubicBezTo>
                  <a:pt x="0" y="187945"/>
                  <a:pt x="187945" y="0"/>
                  <a:pt x="418973" y="0"/>
                </a:cubicBezTo>
                <a:cubicBezTo>
                  <a:pt x="650001" y="0"/>
                  <a:pt x="837946" y="187945"/>
                  <a:pt x="837946" y="418973"/>
                </a:cubicBezTo>
                <a:cubicBezTo>
                  <a:pt x="837946" y="650001"/>
                  <a:pt x="650001" y="837946"/>
                  <a:pt x="418973" y="837946"/>
                </a:cubicBezTo>
                <a:close/>
                <a:moveTo>
                  <a:pt x="418973" y="16651"/>
                </a:moveTo>
                <a:cubicBezTo>
                  <a:pt x="197103" y="16651"/>
                  <a:pt x="16651" y="197154"/>
                  <a:pt x="16651" y="418973"/>
                </a:cubicBezTo>
                <a:cubicBezTo>
                  <a:pt x="16651" y="640791"/>
                  <a:pt x="197155" y="821295"/>
                  <a:pt x="418973" y="821295"/>
                </a:cubicBezTo>
                <a:cubicBezTo>
                  <a:pt x="640791" y="821295"/>
                  <a:pt x="821295" y="640791"/>
                  <a:pt x="821295" y="418973"/>
                </a:cubicBezTo>
                <a:cubicBezTo>
                  <a:pt x="821295" y="197154"/>
                  <a:pt x="640791" y="16651"/>
                  <a:pt x="418973" y="1665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>
            <p:custDataLst>
              <p:tags r:id="rId30"/>
            </p:custDataLst>
          </p:nvPr>
        </p:nvSpPr>
        <p:spPr>
          <a:xfrm>
            <a:off x="10946884" y="2946964"/>
            <a:ext cx="391849" cy="278262"/>
          </a:xfrm>
          <a:custGeom>
            <a:avLst/>
            <a:gdLst>
              <a:gd name="connsiteX0" fmla="*/ 146767 w 516026"/>
              <a:gd name="connsiteY0" fmla="*/ 32170 h 366443"/>
              <a:gd name="connsiteX1" fmla="*/ 191880 w 516026"/>
              <a:gd name="connsiteY1" fmla="*/ 14479 h 366443"/>
              <a:gd name="connsiteX2" fmla="*/ 292461 w 516026"/>
              <a:gd name="connsiteY2" fmla="*/ 1314 h 366443"/>
              <a:gd name="connsiteX3" fmla="*/ 394290 w 516026"/>
              <a:gd name="connsiteY3" fmla="*/ 45595 h 366443"/>
              <a:gd name="connsiteX4" fmla="*/ 498305 w 516026"/>
              <a:gd name="connsiteY4" fmla="*/ 154084 h 366443"/>
              <a:gd name="connsiteX5" fmla="*/ 512042 w 516026"/>
              <a:gd name="connsiteY5" fmla="*/ 238587 h 366443"/>
              <a:gd name="connsiteX6" fmla="*/ 479364 w 516026"/>
              <a:gd name="connsiteY6" fmla="*/ 281566 h 366443"/>
              <a:gd name="connsiteX7" fmla="*/ 366140 w 516026"/>
              <a:gd name="connsiteY7" fmla="*/ 360449 h 366443"/>
              <a:gd name="connsiteX8" fmla="*/ 175489 w 516026"/>
              <a:gd name="connsiteY8" fmla="*/ 361333 h 366443"/>
              <a:gd name="connsiteX9" fmla="*/ 4768 w 516026"/>
              <a:gd name="connsiteY9" fmla="*/ 180986 h 366443"/>
              <a:gd name="connsiteX10" fmla="*/ 146767 w 516026"/>
              <a:gd name="connsiteY10" fmla="*/ 32118 h 36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6026" h="366443">
                <a:moveTo>
                  <a:pt x="146767" y="32170"/>
                </a:moveTo>
                <a:cubicBezTo>
                  <a:pt x="161493" y="25302"/>
                  <a:pt x="176634" y="19370"/>
                  <a:pt x="191880" y="14479"/>
                </a:cubicBezTo>
                <a:cubicBezTo>
                  <a:pt x="224349" y="4020"/>
                  <a:pt x="258639" y="-3056"/>
                  <a:pt x="292461" y="1314"/>
                </a:cubicBezTo>
                <a:cubicBezTo>
                  <a:pt x="329508" y="6101"/>
                  <a:pt x="363538" y="24417"/>
                  <a:pt x="394290" y="45595"/>
                </a:cubicBezTo>
                <a:cubicBezTo>
                  <a:pt x="435917" y="74265"/>
                  <a:pt x="474005" y="109752"/>
                  <a:pt x="498305" y="154084"/>
                </a:cubicBezTo>
                <a:cubicBezTo>
                  <a:pt x="512458" y="179893"/>
                  <a:pt x="521720" y="210801"/>
                  <a:pt x="512042" y="238587"/>
                </a:cubicBezTo>
                <a:cubicBezTo>
                  <a:pt x="506058" y="255810"/>
                  <a:pt x="493414" y="269963"/>
                  <a:pt x="479364" y="281566"/>
                </a:cubicBezTo>
                <a:cubicBezTo>
                  <a:pt x="442941" y="311798"/>
                  <a:pt x="411565" y="357847"/>
                  <a:pt x="366140" y="360449"/>
                </a:cubicBezTo>
                <a:cubicBezTo>
                  <a:pt x="311037" y="363623"/>
                  <a:pt x="229812" y="371688"/>
                  <a:pt x="175489" y="361333"/>
                </a:cubicBezTo>
                <a:cubicBezTo>
                  <a:pt x="101810" y="347284"/>
                  <a:pt x="-26296" y="291036"/>
                  <a:pt x="4768" y="180986"/>
                </a:cubicBezTo>
                <a:cubicBezTo>
                  <a:pt x="24072" y="112666"/>
                  <a:pt x="81309" y="62662"/>
                  <a:pt x="146767" y="32118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>
            <p:custDataLst>
              <p:tags r:id="rId31"/>
            </p:custDataLst>
          </p:nvPr>
        </p:nvSpPr>
        <p:spPr>
          <a:xfrm>
            <a:off x="10963537" y="2994146"/>
            <a:ext cx="209189" cy="209189"/>
          </a:xfrm>
          <a:custGeom>
            <a:avLst/>
            <a:gdLst>
              <a:gd name="connsiteX0" fmla="*/ 268292 w 275480"/>
              <a:gd name="connsiteY0" fmla="*/ 181500 h 275480"/>
              <a:gd name="connsiteX1" fmla="*/ 93980 w 275480"/>
              <a:gd name="connsiteY1" fmla="*/ 268292 h 275480"/>
              <a:gd name="connsiteX2" fmla="*/ 7189 w 275480"/>
              <a:gd name="connsiteY2" fmla="*/ 93980 h 275480"/>
              <a:gd name="connsiteX3" fmla="*/ 181500 w 275480"/>
              <a:gd name="connsiteY3" fmla="*/ 7188 h 275480"/>
              <a:gd name="connsiteX4" fmla="*/ 268292 w 275480"/>
              <a:gd name="connsiteY4" fmla="*/ 181500 h 27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480" h="275480">
                <a:moveTo>
                  <a:pt x="268292" y="181500"/>
                </a:moveTo>
                <a:cubicBezTo>
                  <a:pt x="244148" y="253619"/>
                  <a:pt x="166098" y="292488"/>
                  <a:pt x="93980" y="268292"/>
                </a:cubicBezTo>
                <a:cubicBezTo>
                  <a:pt x="21862" y="244148"/>
                  <a:pt x="-17007" y="166098"/>
                  <a:pt x="7189" y="93980"/>
                </a:cubicBezTo>
                <a:cubicBezTo>
                  <a:pt x="31332" y="21862"/>
                  <a:pt x="109382" y="-17007"/>
                  <a:pt x="181500" y="7188"/>
                </a:cubicBezTo>
                <a:cubicBezTo>
                  <a:pt x="253619" y="31332"/>
                  <a:pt x="292487" y="109382"/>
                  <a:pt x="268292" y="18150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>
            <p:custDataLst>
              <p:tags r:id="rId32"/>
            </p:custDataLst>
          </p:nvPr>
        </p:nvSpPr>
        <p:spPr>
          <a:xfrm>
            <a:off x="11005943" y="3036550"/>
            <a:ext cx="124377" cy="124378"/>
          </a:xfrm>
          <a:custGeom>
            <a:avLst/>
            <a:gdLst>
              <a:gd name="connsiteX0" fmla="*/ 159530 w 163792"/>
              <a:gd name="connsiteY0" fmla="*/ 107913 h 163793"/>
              <a:gd name="connsiteX1" fmla="*/ 55880 w 163792"/>
              <a:gd name="connsiteY1" fmla="*/ 159530 h 163793"/>
              <a:gd name="connsiteX2" fmla="*/ 4263 w 163792"/>
              <a:gd name="connsiteY2" fmla="*/ 55880 h 163793"/>
              <a:gd name="connsiteX3" fmla="*/ 107913 w 163792"/>
              <a:gd name="connsiteY3" fmla="*/ 4263 h 163793"/>
              <a:gd name="connsiteX4" fmla="*/ 159530 w 163792"/>
              <a:gd name="connsiteY4" fmla="*/ 107913 h 1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92" h="163793">
                <a:moveTo>
                  <a:pt x="159530" y="107913"/>
                </a:moveTo>
                <a:cubicBezTo>
                  <a:pt x="145169" y="150789"/>
                  <a:pt x="98755" y="173892"/>
                  <a:pt x="55880" y="159530"/>
                </a:cubicBezTo>
                <a:cubicBezTo>
                  <a:pt x="13004" y="145169"/>
                  <a:pt x="-10099" y="98755"/>
                  <a:pt x="4263" y="55880"/>
                </a:cubicBezTo>
                <a:cubicBezTo>
                  <a:pt x="18624" y="13004"/>
                  <a:pt x="65038" y="-10098"/>
                  <a:pt x="107913" y="4263"/>
                </a:cubicBezTo>
                <a:cubicBezTo>
                  <a:pt x="150789" y="18624"/>
                  <a:pt x="173891" y="65038"/>
                  <a:pt x="159530" y="107913"/>
                </a:cubicBezTo>
                <a:close/>
              </a:path>
            </a:pathLst>
          </a:custGeom>
          <a:solidFill>
            <a:srgbClr val="1F264C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>
            <p:custDataLst>
              <p:tags r:id="rId33"/>
            </p:custDataLst>
          </p:nvPr>
        </p:nvSpPr>
        <p:spPr>
          <a:xfrm>
            <a:off x="10993254" y="3059621"/>
            <a:ext cx="48524" cy="48524"/>
          </a:xfrm>
          <a:custGeom>
            <a:avLst/>
            <a:gdLst>
              <a:gd name="connsiteX0" fmla="*/ 62234 w 63901"/>
              <a:gd name="connsiteY0" fmla="*/ 42097 h 63901"/>
              <a:gd name="connsiteX1" fmla="*/ 21804 w 63901"/>
              <a:gd name="connsiteY1" fmla="*/ 62234 h 63901"/>
              <a:gd name="connsiteX2" fmla="*/ 1667 w 63901"/>
              <a:gd name="connsiteY2" fmla="*/ 21804 h 63901"/>
              <a:gd name="connsiteX3" fmla="*/ 42097 w 63901"/>
              <a:gd name="connsiteY3" fmla="*/ 1667 h 63901"/>
              <a:gd name="connsiteX4" fmla="*/ 62234 w 63901"/>
              <a:gd name="connsiteY4" fmla="*/ 42097 h 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01" h="63901">
                <a:moveTo>
                  <a:pt x="62234" y="42097"/>
                </a:moveTo>
                <a:cubicBezTo>
                  <a:pt x="56614" y="58800"/>
                  <a:pt x="38507" y="67854"/>
                  <a:pt x="21804" y="62234"/>
                </a:cubicBezTo>
                <a:cubicBezTo>
                  <a:pt x="5102" y="56614"/>
                  <a:pt x="-3952" y="38507"/>
                  <a:pt x="1667" y="21804"/>
                </a:cubicBezTo>
                <a:cubicBezTo>
                  <a:pt x="7287" y="5101"/>
                  <a:pt x="25394" y="-3952"/>
                  <a:pt x="42097" y="1667"/>
                </a:cubicBezTo>
                <a:cubicBezTo>
                  <a:pt x="58800" y="7287"/>
                  <a:pt x="67854" y="25394"/>
                  <a:pt x="62234" y="42097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>
            <p:custDataLst>
              <p:tags r:id="rId34"/>
            </p:custDataLst>
          </p:nvPr>
        </p:nvSpPr>
        <p:spPr>
          <a:xfrm>
            <a:off x="10947303" y="2963218"/>
            <a:ext cx="445340" cy="198424"/>
          </a:xfrm>
          <a:custGeom>
            <a:avLst/>
            <a:gdLst>
              <a:gd name="connsiteX0" fmla="*/ 200953 w 586468"/>
              <a:gd name="connsiteY0" fmla="*/ 2335 h 261305"/>
              <a:gd name="connsiteX1" fmla="*/ 273279 w 586468"/>
              <a:gd name="connsiteY1" fmla="*/ 3740 h 261305"/>
              <a:gd name="connsiteX2" fmla="*/ 443585 w 586468"/>
              <a:gd name="connsiteY2" fmla="*/ 89231 h 261305"/>
              <a:gd name="connsiteX3" fmla="*/ 586468 w 586468"/>
              <a:gd name="connsiteY3" fmla="*/ 217025 h 261305"/>
              <a:gd name="connsiteX4" fmla="*/ 541096 w 586468"/>
              <a:gd name="connsiteY4" fmla="*/ 244706 h 261305"/>
              <a:gd name="connsiteX5" fmla="*/ 480060 w 586468"/>
              <a:gd name="connsiteY5" fmla="*/ 261305 h 261305"/>
              <a:gd name="connsiteX6" fmla="*/ 217239 w 586468"/>
              <a:gd name="connsiteY6" fmla="*/ 59364 h 261305"/>
              <a:gd name="connsiteX7" fmla="*/ 0 w 586468"/>
              <a:gd name="connsiteY7" fmla="*/ 196888 h 261305"/>
              <a:gd name="connsiteX8" fmla="*/ 201005 w 586468"/>
              <a:gd name="connsiteY8" fmla="*/ 2387 h 26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468" h="261305">
                <a:moveTo>
                  <a:pt x="200953" y="2335"/>
                </a:moveTo>
                <a:cubicBezTo>
                  <a:pt x="223380" y="-1099"/>
                  <a:pt x="247471" y="-839"/>
                  <a:pt x="273279" y="3740"/>
                </a:cubicBezTo>
                <a:cubicBezTo>
                  <a:pt x="336500" y="14979"/>
                  <a:pt x="393476" y="49113"/>
                  <a:pt x="443585" y="89231"/>
                </a:cubicBezTo>
                <a:cubicBezTo>
                  <a:pt x="492652" y="128516"/>
                  <a:pt x="542760" y="172068"/>
                  <a:pt x="586468" y="217025"/>
                </a:cubicBezTo>
                <a:cubicBezTo>
                  <a:pt x="575750" y="238046"/>
                  <a:pt x="561440" y="240284"/>
                  <a:pt x="541096" y="244706"/>
                </a:cubicBezTo>
                <a:cubicBezTo>
                  <a:pt x="534799" y="246059"/>
                  <a:pt x="479176" y="256622"/>
                  <a:pt x="480060" y="261305"/>
                </a:cubicBezTo>
                <a:cubicBezTo>
                  <a:pt x="458414" y="145427"/>
                  <a:pt x="330360" y="58947"/>
                  <a:pt x="217239" y="59364"/>
                </a:cubicBezTo>
                <a:cubicBezTo>
                  <a:pt x="115723" y="59780"/>
                  <a:pt x="53282" y="116652"/>
                  <a:pt x="0" y="196888"/>
                </a:cubicBezTo>
                <a:cubicBezTo>
                  <a:pt x="37516" y="101302"/>
                  <a:pt x="103494" y="17321"/>
                  <a:pt x="201005" y="238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5"/>
            </p:custDataLst>
          </p:nvPr>
        </p:nvSpPr>
        <p:spPr>
          <a:xfrm>
            <a:off x="8651523" y="2548423"/>
            <a:ext cx="486862" cy="906155"/>
          </a:xfrm>
          <a:custGeom>
            <a:avLst/>
            <a:gdLst>
              <a:gd name="connsiteX0" fmla="*/ 304355 w 418682"/>
              <a:gd name="connsiteY0" fmla="*/ 71075 h 779257"/>
              <a:gd name="connsiteX1" fmla="*/ 413470 w 418682"/>
              <a:gd name="connsiteY1" fmla="*/ 644067 h 779257"/>
              <a:gd name="connsiteX2" fmla="*/ 128275 w 418682"/>
              <a:gd name="connsiteY2" fmla="*/ 774202 h 779257"/>
              <a:gd name="connsiteX3" fmla="*/ 64 w 418682"/>
              <a:gd name="connsiteY3" fmla="*/ 663111 h 779257"/>
              <a:gd name="connsiteX4" fmla="*/ 101842 w 418682"/>
              <a:gd name="connsiteY4" fmla="*/ 127843 h 779257"/>
              <a:gd name="connsiteX5" fmla="*/ 304304 w 418682"/>
              <a:gd name="connsiteY5" fmla="*/ 71127 h 7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07A35">
              <a:alpha val="30000"/>
            </a:srgb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6"/>
            </p:custDataLst>
          </p:nvPr>
        </p:nvSpPr>
        <p:spPr>
          <a:xfrm>
            <a:off x="8431972" y="1839845"/>
            <a:ext cx="1093658" cy="1067375"/>
          </a:xfrm>
          <a:custGeom>
            <a:avLst/>
            <a:gdLst>
              <a:gd name="connsiteX0" fmla="*/ 843701 w 940502"/>
              <a:gd name="connsiteY0" fmla="*/ 539361 h 917900"/>
              <a:gd name="connsiteX1" fmla="*/ 908743 w 940502"/>
              <a:gd name="connsiteY1" fmla="*/ 276072 h 917900"/>
              <a:gd name="connsiteX2" fmla="*/ 780845 w 940502"/>
              <a:gd name="connsiteY2" fmla="*/ 277997 h 917900"/>
              <a:gd name="connsiteX3" fmla="*/ 819870 w 940502"/>
              <a:gd name="connsiteY3" fmla="*/ 214204 h 917900"/>
              <a:gd name="connsiteX4" fmla="*/ 801242 w 940502"/>
              <a:gd name="connsiteY4" fmla="*/ 151244 h 917900"/>
              <a:gd name="connsiteX5" fmla="*/ 653207 w 940502"/>
              <a:gd name="connsiteY5" fmla="*/ 181735 h 917900"/>
              <a:gd name="connsiteX6" fmla="*/ 664863 w 940502"/>
              <a:gd name="connsiteY6" fmla="*/ 78813 h 917900"/>
              <a:gd name="connsiteX7" fmla="*/ 488626 w 940502"/>
              <a:gd name="connsiteY7" fmla="*/ 110138 h 917900"/>
              <a:gd name="connsiteX8" fmla="*/ 476242 w 940502"/>
              <a:gd name="connsiteY8" fmla="*/ 3157 h 917900"/>
              <a:gd name="connsiteX9" fmla="*/ 306353 w 940502"/>
              <a:gd name="connsiteY9" fmla="*/ 123406 h 917900"/>
              <a:gd name="connsiteX10" fmla="*/ 282990 w 940502"/>
              <a:gd name="connsiteY10" fmla="*/ 35053 h 917900"/>
              <a:gd name="connsiteX11" fmla="*/ 203483 w 940502"/>
              <a:gd name="connsiteY11" fmla="*/ 86306 h 917900"/>
              <a:gd name="connsiteX12" fmla="*/ 73815 w 940502"/>
              <a:gd name="connsiteY12" fmla="*/ 191778 h 917900"/>
              <a:gd name="connsiteX13" fmla="*/ 54823 w 940502"/>
              <a:gd name="connsiteY13" fmla="*/ 391066 h 917900"/>
              <a:gd name="connsiteX14" fmla="*/ 19076 w 940502"/>
              <a:gd name="connsiteY14" fmla="*/ 361511 h 917900"/>
              <a:gd name="connsiteX15" fmla="*/ 138597 w 940502"/>
              <a:gd name="connsiteY15" fmla="*/ 633697 h 917900"/>
              <a:gd name="connsiteX16" fmla="*/ 374464 w 940502"/>
              <a:gd name="connsiteY16" fmla="*/ 887881 h 917900"/>
              <a:gd name="connsiteX17" fmla="*/ 589935 w 940502"/>
              <a:gd name="connsiteY17" fmla="*/ 871282 h 917900"/>
              <a:gd name="connsiteX18" fmla="*/ 742653 w 940502"/>
              <a:gd name="connsiteY18" fmla="*/ 719448 h 917900"/>
              <a:gd name="connsiteX19" fmla="*/ 868730 w 940502"/>
              <a:gd name="connsiteY19" fmla="*/ 676989 h 917900"/>
              <a:gd name="connsiteX20" fmla="*/ 843701 w 940502"/>
              <a:gd name="connsiteY20" fmla="*/ 539465 h 9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0502" h="917900">
                <a:moveTo>
                  <a:pt x="843701" y="539361"/>
                </a:moveTo>
                <a:cubicBezTo>
                  <a:pt x="936321" y="470885"/>
                  <a:pt x="971756" y="325972"/>
                  <a:pt x="908743" y="276072"/>
                </a:cubicBezTo>
                <a:cubicBezTo>
                  <a:pt x="880229" y="253489"/>
                  <a:pt x="828976" y="249223"/>
                  <a:pt x="780845" y="277997"/>
                </a:cubicBezTo>
                <a:cubicBezTo>
                  <a:pt x="797548" y="259057"/>
                  <a:pt x="810608" y="237671"/>
                  <a:pt x="819870" y="214204"/>
                </a:cubicBezTo>
                <a:cubicBezTo>
                  <a:pt x="830017" y="188500"/>
                  <a:pt x="821327" y="166490"/>
                  <a:pt x="801242" y="151244"/>
                </a:cubicBezTo>
                <a:cubicBezTo>
                  <a:pt x="786100" y="139745"/>
                  <a:pt x="730893" y="129910"/>
                  <a:pt x="653207" y="181735"/>
                </a:cubicBezTo>
                <a:cubicBezTo>
                  <a:pt x="677663" y="158737"/>
                  <a:pt x="688330" y="103321"/>
                  <a:pt x="664863" y="78813"/>
                </a:cubicBezTo>
                <a:cubicBezTo>
                  <a:pt x="618501" y="30370"/>
                  <a:pt x="530617" y="76680"/>
                  <a:pt x="488626" y="110138"/>
                </a:cubicBezTo>
                <a:cubicBezTo>
                  <a:pt x="510376" y="58572"/>
                  <a:pt x="505016" y="12783"/>
                  <a:pt x="476242" y="3157"/>
                </a:cubicBezTo>
                <a:cubicBezTo>
                  <a:pt x="429151" y="-12557"/>
                  <a:pt x="348396" y="30839"/>
                  <a:pt x="306353" y="123406"/>
                </a:cubicBezTo>
                <a:cubicBezTo>
                  <a:pt x="310880" y="104778"/>
                  <a:pt x="312128" y="56439"/>
                  <a:pt x="282990" y="35053"/>
                </a:cubicBezTo>
                <a:cubicBezTo>
                  <a:pt x="254527" y="14136"/>
                  <a:pt x="209883" y="51548"/>
                  <a:pt x="203483" y="86306"/>
                </a:cubicBezTo>
                <a:cubicBezTo>
                  <a:pt x="176581" y="15749"/>
                  <a:pt x="44000" y="64556"/>
                  <a:pt x="73815" y="191778"/>
                </a:cubicBezTo>
                <a:cubicBezTo>
                  <a:pt x="9918" y="165761"/>
                  <a:pt x="-40658" y="301516"/>
                  <a:pt x="54823" y="391066"/>
                </a:cubicBezTo>
                <a:cubicBezTo>
                  <a:pt x="39369" y="387111"/>
                  <a:pt x="25893" y="375976"/>
                  <a:pt x="19076" y="361511"/>
                </a:cubicBezTo>
                <a:cubicBezTo>
                  <a:pt x="-43208" y="480199"/>
                  <a:pt x="60339" y="617307"/>
                  <a:pt x="138597" y="633697"/>
                </a:cubicBezTo>
                <a:cubicBezTo>
                  <a:pt x="256453" y="744633"/>
                  <a:pt x="218937" y="807437"/>
                  <a:pt x="374464" y="887881"/>
                </a:cubicBezTo>
                <a:cubicBezTo>
                  <a:pt x="484775" y="944909"/>
                  <a:pt x="577290" y="909995"/>
                  <a:pt x="589935" y="871282"/>
                </a:cubicBezTo>
                <a:cubicBezTo>
                  <a:pt x="686404" y="896570"/>
                  <a:pt x="766276" y="807905"/>
                  <a:pt x="742653" y="719448"/>
                </a:cubicBezTo>
                <a:cubicBezTo>
                  <a:pt x="785216" y="724912"/>
                  <a:pt x="846303" y="713621"/>
                  <a:pt x="868730" y="676989"/>
                </a:cubicBezTo>
                <a:cubicBezTo>
                  <a:pt x="900470" y="625112"/>
                  <a:pt x="871591" y="557625"/>
                  <a:pt x="843701" y="539465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7"/>
            </p:custDataLst>
          </p:nvPr>
        </p:nvSpPr>
        <p:spPr>
          <a:xfrm>
            <a:off x="8529813" y="2183745"/>
            <a:ext cx="655476" cy="816680"/>
          </a:xfrm>
          <a:custGeom>
            <a:avLst/>
            <a:gdLst>
              <a:gd name="connsiteX0" fmla="*/ 76364 w 563683"/>
              <a:gd name="connsiteY0" fmla="*/ 0 h 702312"/>
              <a:gd name="connsiteX1" fmla="*/ 145413 w 563683"/>
              <a:gd name="connsiteY1" fmla="*/ 702243 h 702312"/>
              <a:gd name="connsiteX2" fmla="*/ 470986 w 563683"/>
              <a:gd name="connsiteY2" fmla="*/ 369385 h 702312"/>
              <a:gd name="connsiteX3" fmla="*/ 557829 w 563683"/>
              <a:gd name="connsiteY3" fmla="*/ 245962 h 702312"/>
              <a:gd name="connsiteX4" fmla="*/ 466667 w 563683"/>
              <a:gd name="connsiteY4" fmla="*/ 247055 h 702312"/>
              <a:gd name="connsiteX5" fmla="*/ 449652 w 563683"/>
              <a:gd name="connsiteY5" fmla="*/ 90590 h 702312"/>
              <a:gd name="connsiteX6" fmla="*/ 76364 w 563683"/>
              <a:gd name="connsiteY6" fmla="*/ 0 h 70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683" h="702312">
                <a:moveTo>
                  <a:pt x="76364" y="0"/>
                </a:moveTo>
                <a:cubicBezTo>
                  <a:pt x="-84315" y="264226"/>
                  <a:pt x="42803" y="697924"/>
                  <a:pt x="145413" y="702243"/>
                </a:cubicBezTo>
                <a:cubicBezTo>
                  <a:pt x="229082" y="705729"/>
                  <a:pt x="485763" y="578715"/>
                  <a:pt x="470986" y="369385"/>
                </a:cubicBezTo>
                <a:cubicBezTo>
                  <a:pt x="546954" y="368500"/>
                  <a:pt x="577602" y="284467"/>
                  <a:pt x="557829" y="245962"/>
                </a:cubicBezTo>
                <a:cubicBezTo>
                  <a:pt x="522499" y="177174"/>
                  <a:pt x="466667" y="247055"/>
                  <a:pt x="466667" y="247055"/>
                </a:cubicBezTo>
                <a:cubicBezTo>
                  <a:pt x="466667" y="247055"/>
                  <a:pt x="420149" y="214898"/>
                  <a:pt x="449652" y="90590"/>
                </a:cubicBezTo>
                <a:cubicBezTo>
                  <a:pt x="127461" y="149180"/>
                  <a:pt x="76364" y="0"/>
                  <a:pt x="76364" y="0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8"/>
            </p:custDataLst>
          </p:nvPr>
        </p:nvSpPr>
        <p:spPr>
          <a:xfrm>
            <a:off x="8979768" y="3269479"/>
            <a:ext cx="1784657" cy="2356583"/>
          </a:xfrm>
          <a:custGeom>
            <a:avLst/>
            <a:gdLst>
              <a:gd name="connsiteX0" fmla="*/ 139356 w 1784657"/>
              <a:gd name="connsiteY0" fmla="*/ 0 h 2356583"/>
              <a:gd name="connsiteX1" fmla="*/ 482249 w 1784657"/>
              <a:gd name="connsiteY1" fmla="*/ 190717 h 2356583"/>
              <a:gd name="connsiteX2" fmla="*/ 924916 w 1784657"/>
              <a:gd name="connsiteY2" fmla="*/ 803530 h 2356583"/>
              <a:gd name="connsiteX3" fmla="*/ 1584198 w 1784657"/>
              <a:gd name="connsiteY3" fmla="*/ 194106 h 2356583"/>
              <a:gd name="connsiteX4" fmla="*/ 1784657 w 1784657"/>
              <a:gd name="connsiteY4" fmla="*/ 733887 h 2356583"/>
              <a:gd name="connsiteX5" fmla="*/ 931087 w 1784657"/>
              <a:gd name="connsiteY5" fmla="*/ 1282623 h 2356583"/>
              <a:gd name="connsiteX6" fmla="*/ 458167 w 1784657"/>
              <a:gd name="connsiteY6" fmla="*/ 930533 h 2356583"/>
              <a:gd name="connsiteX7" fmla="*/ 1050863 w 1784657"/>
              <a:gd name="connsiteY7" fmla="*/ 2303289 h 2356583"/>
              <a:gd name="connsiteX8" fmla="*/ 1076651 w 1784657"/>
              <a:gd name="connsiteY8" fmla="*/ 2356583 h 2356583"/>
              <a:gd name="connsiteX9" fmla="*/ 190059 w 1784657"/>
              <a:gd name="connsiteY9" fmla="*/ 2356583 h 2356583"/>
              <a:gd name="connsiteX10" fmla="*/ 154743 w 1784657"/>
              <a:gd name="connsiteY10" fmla="*/ 2139746 h 2356583"/>
              <a:gd name="connsiteX11" fmla="*/ 2068 w 1784657"/>
              <a:gd name="connsiteY11" fmla="*/ 830757 h 2356583"/>
              <a:gd name="connsiteX12" fmla="*/ 139296 w 1784657"/>
              <a:gd name="connsiteY12" fmla="*/ 61 h 235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657" h="2356583">
                <a:moveTo>
                  <a:pt x="139356" y="0"/>
                </a:moveTo>
                <a:cubicBezTo>
                  <a:pt x="219225" y="17487"/>
                  <a:pt x="424646" y="137290"/>
                  <a:pt x="482249" y="190717"/>
                </a:cubicBezTo>
                <a:cubicBezTo>
                  <a:pt x="546688" y="250498"/>
                  <a:pt x="860355" y="759239"/>
                  <a:pt x="924916" y="803530"/>
                </a:cubicBezTo>
                <a:cubicBezTo>
                  <a:pt x="983910" y="844009"/>
                  <a:pt x="1584198" y="194106"/>
                  <a:pt x="1584198" y="194106"/>
                </a:cubicBezTo>
                <a:lnTo>
                  <a:pt x="1784657" y="733887"/>
                </a:lnTo>
                <a:cubicBezTo>
                  <a:pt x="1784657" y="733887"/>
                  <a:pt x="1089978" y="1339499"/>
                  <a:pt x="931087" y="1282623"/>
                </a:cubicBezTo>
                <a:cubicBezTo>
                  <a:pt x="810317" y="1239360"/>
                  <a:pt x="492111" y="909236"/>
                  <a:pt x="458167" y="930533"/>
                </a:cubicBezTo>
                <a:cubicBezTo>
                  <a:pt x="420048" y="954465"/>
                  <a:pt x="783941" y="1748880"/>
                  <a:pt x="1050863" y="2303289"/>
                </a:cubicBezTo>
                <a:lnTo>
                  <a:pt x="1076651" y="2356583"/>
                </a:lnTo>
                <a:lnTo>
                  <a:pt x="190059" y="2356583"/>
                </a:lnTo>
                <a:lnTo>
                  <a:pt x="154743" y="2139746"/>
                </a:lnTo>
                <a:cubicBezTo>
                  <a:pt x="57218" y="1525272"/>
                  <a:pt x="-13127" y="968120"/>
                  <a:pt x="2068" y="830757"/>
                </a:cubicBezTo>
                <a:cubicBezTo>
                  <a:pt x="36798" y="516788"/>
                  <a:pt x="139296" y="61"/>
                  <a:pt x="139296" y="61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9"/>
            </p:custDataLst>
          </p:nvPr>
        </p:nvSpPr>
        <p:spPr>
          <a:xfrm>
            <a:off x="7908000" y="3446504"/>
            <a:ext cx="2091555" cy="2179557"/>
          </a:xfrm>
          <a:custGeom>
            <a:avLst/>
            <a:gdLst>
              <a:gd name="connsiteX0" fmla="*/ 2005699 w 2091555"/>
              <a:gd name="connsiteY0" fmla="*/ 2111038 h 2179557"/>
              <a:gd name="connsiteX1" fmla="*/ 2017316 w 2091555"/>
              <a:gd name="connsiteY1" fmla="*/ 2117271 h 2179557"/>
              <a:gd name="connsiteX2" fmla="*/ 2036105 w 2091555"/>
              <a:gd name="connsiteY2" fmla="*/ 2179557 h 2179557"/>
              <a:gd name="connsiteX3" fmla="*/ 2016629 w 2091555"/>
              <a:gd name="connsiteY3" fmla="*/ 2179557 h 2179557"/>
              <a:gd name="connsiteX4" fmla="*/ 1999466 w 2091555"/>
              <a:gd name="connsiteY4" fmla="*/ 2122655 h 2179557"/>
              <a:gd name="connsiteX5" fmla="*/ 2005699 w 2091555"/>
              <a:gd name="connsiteY5" fmla="*/ 2111038 h 2179557"/>
              <a:gd name="connsiteX6" fmla="*/ 1465858 w 2091555"/>
              <a:gd name="connsiteY6" fmla="*/ 2110917 h 2179557"/>
              <a:gd name="connsiteX7" fmla="*/ 1477172 w 2091555"/>
              <a:gd name="connsiteY7" fmla="*/ 2117694 h 2179557"/>
              <a:gd name="connsiteX8" fmla="*/ 1492920 w 2091555"/>
              <a:gd name="connsiteY8" fmla="*/ 2179557 h 2179557"/>
              <a:gd name="connsiteX9" fmla="*/ 1473644 w 2091555"/>
              <a:gd name="connsiteY9" fmla="*/ 2179557 h 2179557"/>
              <a:gd name="connsiteX10" fmla="*/ 1468936 w 2091555"/>
              <a:gd name="connsiteY10" fmla="*/ 2161295 h 2179557"/>
              <a:gd name="connsiteX11" fmla="*/ 1459081 w 2091555"/>
              <a:gd name="connsiteY11" fmla="*/ 2122233 h 2179557"/>
              <a:gd name="connsiteX12" fmla="*/ 1465858 w 2091555"/>
              <a:gd name="connsiteY12" fmla="*/ 2110917 h 2179557"/>
              <a:gd name="connsiteX13" fmla="*/ 1928069 w 2091555"/>
              <a:gd name="connsiteY13" fmla="*/ 1833372 h 2179557"/>
              <a:gd name="connsiteX14" fmla="*/ 1939202 w 2091555"/>
              <a:gd name="connsiteY14" fmla="*/ 1836337 h 2179557"/>
              <a:gd name="connsiteX15" fmla="*/ 2089682 w 2091555"/>
              <a:gd name="connsiteY15" fmla="*/ 2036311 h 2179557"/>
              <a:gd name="connsiteX16" fmla="*/ 2091316 w 2091555"/>
              <a:gd name="connsiteY16" fmla="*/ 2044057 h 2179557"/>
              <a:gd name="connsiteX17" fmla="*/ 2086416 w 2091555"/>
              <a:gd name="connsiteY17" fmla="*/ 2050228 h 2179557"/>
              <a:gd name="connsiteX18" fmla="*/ 1843027 w 2091555"/>
              <a:gd name="connsiteY18" fmla="*/ 2167536 h 2179557"/>
              <a:gd name="connsiteX19" fmla="*/ 1816401 w 2091555"/>
              <a:gd name="connsiteY19" fmla="*/ 2179557 h 2179557"/>
              <a:gd name="connsiteX20" fmla="*/ 1771084 w 2091555"/>
              <a:gd name="connsiteY20" fmla="*/ 2179557 h 2179557"/>
              <a:gd name="connsiteX21" fmla="*/ 1771787 w 2091555"/>
              <a:gd name="connsiteY21" fmla="*/ 2179251 h 2179557"/>
              <a:gd name="connsiteX22" fmla="*/ 2068081 w 2091555"/>
              <a:gd name="connsiteY22" fmla="*/ 2038490 h 2179557"/>
              <a:gd name="connsiteX23" fmla="*/ 1928735 w 2091555"/>
              <a:gd name="connsiteY23" fmla="*/ 1853278 h 2179557"/>
              <a:gd name="connsiteX24" fmla="*/ 1480984 w 2091555"/>
              <a:gd name="connsiteY24" fmla="*/ 2046416 h 2179557"/>
              <a:gd name="connsiteX25" fmla="*/ 1480984 w 2091555"/>
              <a:gd name="connsiteY25" fmla="*/ 2046477 h 2179557"/>
              <a:gd name="connsiteX26" fmla="*/ 1552549 w 2091555"/>
              <a:gd name="connsiteY26" fmla="*/ 2170765 h 2179557"/>
              <a:gd name="connsiteX27" fmla="*/ 1558807 w 2091555"/>
              <a:gd name="connsiteY27" fmla="*/ 2179557 h 2179557"/>
              <a:gd name="connsiteX28" fmla="*/ 1536920 w 2091555"/>
              <a:gd name="connsiteY28" fmla="*/ 2179557 h 2179557"/>
              <a:gd name="connsiteX29" fmla="*/ 1523892 w 2091555"/>
              <a:gd name="connsiteY29" fmla="*/ 2160638 h 2179557"/>
              <a:gd name="connsiteX30" fmla="*/ 1459868 w 2091555"/>
              <a:gd name="connsiteY30" fmla="*/ 2046114 h 2179557"/>
              <a:gd name="connsiteX31" fmla="*/ 1459384 w 2091555"/>
              <a:gd name="connsiteY31" fmla="*/ 2038732 h 2179557"/>
              <a:gd name="connsiteX32" fmla="*/ 1464466 w 2091555"/>
              <a:gd name="connsiteY32" fmla="*/ 2033347 h 2179557"/>
              <a:gd name="connsiteX33" fmla="*/ 557683 w 2091555"/>
              <a:gd name="connsiteY33" fmla="*/ 972693 h 2179557"/>
              <a:gd name="connsiteX34" fmla="*/ 557771 w 2091555"/>
              <a:gd name="connsiteY34" fmla="*/ 972785 h 2179557"/>
              <a:gd name="connsiteX35" fmla="*/ 557650 w 2091555"/>
              <a:gd name="connsiteY35" fmla="*/ 972725 h 2179557"/>
              <a:gd name="connsiteX36" fmla="*/ 214215 w 2091555"/>
              <a:gd name="connsiteY36" fmla="*/ 699415 h 2179557"/>
              <a:gd name="connsiteX37" fmla="*/ 223533 w 2091555"/>
              <a:gd name="connsiteY37" fmla="*/ 708733 h 2179557"/>
              <a:gd name="connsiteX38" fmla="*/ 17992 w 2091555"/>
              <a:gd name="connsiteY38" fmla="*/ 1928489 h 2179557"/>
              <a:gd name="connsiteX39" fmla="*/ 9339 w 2091555"/>
              <a:gd name="connsiteY39" fmla="*/ 1934358 h 2179557"/>
              <a:gd name="connsiteX40" fmla="*/ 9279 w 2091555"/>
              <a:gd name="connsiteY40" fmla="*/ 1934358 h 2179557"/>
              <a:gd name="connsiteX41" fmla="*/ 5830 w 2091555"/>
              <a:gd name="connsiteY41" fmla="*/ 1933692 h 2179557"/>
              <a:gd name="connsiteX42" fmla="*/ 686 w 2091555"/>
              <a:gd name="connsiteY42" fmla="*/ 1921591 h 2179557"/>
              <a:gd name="connsiteX43" fmla="*/ 204897 w 2091555"/>
              <a:gd name="connsiteY43" fmla="*/ 708733 h 2179557"/>
              <a:gd name="connsiteX44" fmla="*/ 214215 w 2091555"/>
              <a:gd name="connsiteY44" fmla="*/ 699415 h 2179557"/>
              <a:gd name="connsiteX45" fmla="*/ 394041 w 2091555"/>
              <a:gd name="connsiteY45" fmla="*/ 77587 h 2179557"/>
              <a:gd name="connsiteX46" fmla="*/ 407170 w 2091555"/>
              <a:gd name="connsiteY46" fmla="*/ 78132 h 2179557"/>
              <a:gd name="connsiteX47" fmla="*/ 598191 w 2091555"/>
              <a:gd name="connsiteY47" fmla="*/ 286457 h 2179557"/>
              <a:gd name="connsiteX48" fmla="*/ 600611 w 2091555"/>
              <a:gd name="connsiteY48" fmla="*/ 293596 h 2179557"/>
              <a:gd name="connsiteX49" fmla="*/ 596920 w 2091555"/>
              <a:gd name="connsiteY49" fmla="*/ 300192 h 2179557"/>
              <a:gd name="connsiteX50" fmla="*/ 439602 w 2091555"/>
              <a:gd name="connsiteY50" fmla="*/ 418906 h 2179557"/>
              <a:gd name="connsiteX51" fmla="*/ 572899 w 2091555"/>
              <a:gd name="connsiteY51" fmla="*/ 748426 h 2179557"/>
              <a:gd name="connsiteX52" fmla="*/ 573564 w 2091555"/>
              <a:gd name="connsiteY52" fmla="*/ 752238 h 2179557"/>
              <a:gd name="connsiteX53" fmla="*/ 566968 w 2091555"/>
              <a:gd name="connsiteY53" fmla="*/ 963709 h 2179557"/>
              <a:gd name="connsiteX54" fmla="*/ 557683 w 2091555"/>
              <a:gd name="connsiteY54" fmla="*/ 972693 h 2179557"/>
              <a:gd name="connsiteX55" fmla="*/ 548453 w 2091555"/>
              <a:gd name="connsiteY55" fmla="*/ 963164 h 2179557"/>
              <a:gd name="connsiteX56" fmla="*/ 554989 w 2091555"/>
              <a:gd name="connsiteY56" fmla="*/ 753629 h 2179557"/>
              <a:gd name="connsiteX57" fmla="*/ 419756 w 2091555"/>
              <a:gd name="connsiteY57" fmla="*/ 419329 h 2179557"/>
              <a:gd name="connsiteX58" fmla="*/ 422782 w 2091555"/>
              <a:gd name="connsiteY58" fmla="*/ 408377 h 2179557"/>
              <a:gd name="connsiteX59" fmla="*/ 577618 w 2091555"/>
              <a:gd name="connsiteY59" fmla="*/ 291540 h 2179557"/>
              <a:gd name="connsiteX60" fmla="*/ 393496 w 2091555"/>
              <a:gd name="connsiteY60" fmla="*/ 90778 h 2179557"/>
              <a:gd name="connsiteX61" fmla="*/ 394041 w 2091555"/>
              <a:gd name="connsiteY61" fmla="*/ 77587 h 2179557"/>
              <a:gd name="connsiteX62" fmla="*/ 1500771 w 2091555"/>
              <a:gd name="connsiteY62" fmla="*/ 2318 h 2179557"/>
              <a:gd name="connsiteX63" fmla="*/ 1513901 w 2091555"/>
              <a:gd name="connsiteY63" fmla="*/ 3164 h 2179557"/>
              <a:gd name="connsiteX64" fmla="*/ 1513053 w 2091555"/>
              <a:gd name="connsiteY64" fmla="*/ 16294 h 2179557"/>
              <a:gd name="connsiteX65" fmla="*/ 1230790 w 2091555"/>
              <a:gd name="connsiteY65" fmla="*/ 263525 h 2179557"/>
              <a:gd name="connsiteX66" fmla="*/ 1424593 w 2091555"/>
              <a:gd name="connsiteY66" fmla="*/ 367052 h 2179557"/>
              <a:gd name="connsiteX67" fmla="*/ 1429312 w 2091555"/>
              <a:gd name="connsiteY67" fmla="*/ 373465 h 2179557"/>
              <a:gd name="connsiteX68" fmla="*/ 1427376 w 2091555"/>
              <a:gd name="connsiteY68" fmla="*/ 381211 h 2179557"/>
              <a:gd name="connsiteX69" fmla="*/ 1119759 w 2091555"/>
              <a:gd name="connsiteY69" fmla="*/ 755324 h 2179557"/>
              <a:gd name="connsiteX70" fmla="*/ 1119759 w 2091555"/>
              <a:gd name="connsiteY70" fmla="*/ 932911 h 2179557"/>
              <a:gd name="connsiteX71" fmla="*/ 1110441 w 2091555"/>
              <a:gd name="connsiteY71" fmla="*/ 942229 h 2179557"/>
              <a:gd name="connsiteX72" fmla="*/ 1101123 w 2091555"/>
              <a:gd name="connsiteY72" fmla="*/ 932911 h 2179557"/>
              <a:gd name="connsiteX73" fmla="*/ 1101123 w 2091555"/>
              <a:gd name="connsiteY73" fmla="*/ 751996 h 2179557"/>
              <a:gd name="connsiteX74" fmla="*/ 1103241 w 2091555"/>
              <a:gd name="connsiteY74" fmla="*/ 746066 h 2179557"/>
              <a:gd name="connsiteX75" fmla="*/ 1405775 w 2091555"/>
              <a:gd name="connsiteY75" fmla="*/ 378185 h 2179557"/>
              <a:gd name="connsiteX76" fmla="*/ 1210096 w 2091555"/>
              <a:gd name="connsiteY76" fmla="*/ 273629 h 2179557"/>
              <a:gd name="connsiteX77" fmla="*/ 1205194 w 2091555"/>
              <a:gd name="connsiteY77" fmla="*/ 266490 h 2179557"/>
              <a:gd name="connsiteX78" fmla="*/ 1208341 w 2091555"/>
              <a:gd name="connsiteY78" fmla="*/ 258442 h 2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091555" h="2179557">
                <a:moveTo>
                  <a:pt x="2005699" y="2111038"/>
                </a:moveTo>
                <a:cubicBezTo>
                  <a:pt x="2010599" y="2109525"/>
                  <a:pt x="2015803" y="2112309"/>
                  <a:pt x="2017316" y="2117271"/>
                </a:cubicBezTo>
                <a:lnTo>
                  <a:pt x="2036105" y="2179557"/>
                </a:lnTo>
                <a:lnTo>
                  <a:pt x="2016629" y="2179557"/>
                </a:lnTo>
                <a:lnTo>
                  <a:pt x="1999466" y="2122655"/>
                </a:lnTo>
                <a:cubicBezTo>
                  <a:pt x="1997955" y="2117754"/>
                  <a:pt x="2000737" y="2112551"/>
                  <a:pt x="2005699" y="2111038"/>
                </a:cubicBezTo>
                <a:close/>
                <a:moveTo>
                  <a:pt x="1465858" y="2110917"/>
                </a:moveTo>
                <a:cubicBezTo>
                  <a:pt x="1470819" y="2109647"/>
                  <a:pt x="1475901" y="2112672"/>
                  <a:pt x="1477172" y="2117694"/>
                </a:cubicBezTo>
                <a:lnTo>
                  <a:pt x="1492920" y="2179557"/>
                </a:lnTo>
                <a:lnTo>
                  <a:pt x="1473644" y="2179557"/>
                </a:lnTo>
                <a:lnTo>
                  <a:pt x="1468936" y="2161295"/>
                </a:lnTo>
                <a:cubicBezTo>
                  <a:pt x="1464206" y="2142716"/>
                  <a:pt x="1460798" y="2129123"/>
                  <a:pt x="1459081" y="2122233"/>
                </a:cubicBezTo>
                <a:cubicBezTo>
                  <a:pt x="1457871" y="2117271"/>
                  <a:pt x="1460896" y="2112188"/>
                  <a:pt x="1465858" y="2110917"/>
                </a:cubicBezTo>
                <a:close/>
                <a:moveTo>
                  <a:pt x="1928069" y="1833372"/>
                </a:moveTo>
                <a:cubicBezTo>
                  <a:pt x="1932001" y="1831677"/>
                  <a:pt x="1936601" y="1832888"/>
                  <a:pt x="1939202" y="1836337"/>
                </a:cubicBezTo>
                <a:lnTo>
                  <a:pt x="2089682" y="2036311"/>
                </a:lnTo>
                <a:cubicBezTo>
                  <a:pt x="2091377" y="2038551"/>
                  <a:pt x="2091922" y="2041334"/>
                  <a:pt x="2091316" y="2044057"/>
                </a:cubicBezTo>
                <a:cubicBezTo>
                  <a:pt x="2090711" y="2046779"/>
                  <a:pt x="2088896" y="2049018"/>
                  <a:pt x="2086416" y="2050228"/>
                </a:cubicBezTo>
                <a:cubicBezTo>
                  <a:pt x="2050928" y="2067957"/>
                  <a:pt x="1946085" y="2119963"/>
                  <a:pt x="1843027" y="2167536"/>
                </a:cubicBezTo>
                <a:lnTo>
                  <a:pt x="1816401" y="2179557"/>
                </a:lnTo>
                <a:lnTo>
                  <a:pt x="1771084" y="2179557"/>
                </a:lnTo>
                <a:lnTo>
                  <a:pt x="1771787" y="2179251"/>
                </a:lnTo>
                <a:cubicBezTo>
                  <a:pt x="1857351" y="2141125"/>
                  <a:pt x="1965462" y="2089618"/>
                  <a:pt x="2068081" y="2038490"/>
                </a:cubicBezTo>
                <a:lnTo>
                  <a:pt x="1928735" y="1853278"/>
                </a:lnTo>
                <a:lnTo>
                  <a:pt x="1480984" y="2046416"/>
                </a:lnTo>
                <a:lnTo>
                  <a:pt x="1480984" y="2046477"/>
                </a:lnTo>
                <a:cubicBezTo>
                  <a:pt x="1501678" y="2086290"/>
                  <a:pt x="1528225" y="2133138"/>
                  <a:pt x="1552549" y="2170765"/>
                </a:cubicBezTo>
                <a:lnTo>
                  <a:pt x="1558807" y="2179557"/>
                </a:lnTo>
                <a:lnTo>
                  <a:pt x="1536920" y="2179557"/>
                </a:lnTo>
                <a:lnTo>
                  <a:pt x="1523892" y="2160638"/>
                </a:lnTo>
                <a:cubicBezTo>
                  <a:pt x="1494629" y="2113201"/>
                  <a:pt x="1468430" y="2062874"/>
                  <a:pt x="1459868" y="2046114"/>
                </a:cubicBezTo>
                <a:cubicBezTo>
                  <a:pt x="1458718" y="2043815"/>
                  <a:pt x="1458536" y="2041152"/>
                  <a:pt x="1459384" y="2038732"/>
                </a:cubicBezTo>
                <a:cubicBezTo>
                  <a:pt x="1460231" y="2036311"/>
                  <a:pt x="1462106" y="2034375"/>
                  <a:pt x="1464466" y="2033347"/>
                </a:cubicBezTo>
                <a:close/>
                <a:moveTo>
                  <a:pt x="557683" y="972693"/>
                </a:moveTo>
                <a:lnTo>
                  <a:pt x="557771" y="972785"/>
                </a:lnTo>
                <a:lnTo>
                  <a:pt x="557650" y="972725"/>
                </a:lnTo>
                <a:close/>
                <a:moveTo>
                  <a:pt x="214215" y="699415"/>
                </a:moveTo>
                <a:cubicBezTo>
                  <a:pt x="219358" y="699415"/>
                  <a:pt x="223533" y="703590"/>
                  <a:pt x="223533" y="708733"/>
                </a:cubicBezTo>
                <a:cubicBezTo>
                  <a:pt x="223533" y="997108"/>
                  <a:pt x="143482" y="1615670"/>
                  <a:pt x="17992" y="1928489"/>
                </a:cubicBezTo>
                <a:cubicBezTo>
                  <a:pt x="16539" y="1932119"/>
                  <a:pt x="13030" y="1934358"/>
                  <a:pt x="9339" y="1934358"/>
                </a:cubicBezTo>
                <a:lnTo>
                  <a:pt x="9279" y="1934358"/>
                </a:lnTo>
                <a:cubicBezTo>
                  <a:pt x="8129" y="1934358"/>
                  <a:pt x="6919" y="1934176"/>
                  <a:pt x="5830" y="1933692"/>
                </a:cubicBezTo>
                <a:cubicBezTo>
                  <a:pt x="1049" y="1931756"/>
                  <a:pt x="-1250" y="1926371"/>
                  <a:pt x="686" y="1921591"/>
                </a:cubicBezTo>
                <a:cubicBezTo>
                  <a:pt x="125330" y="1610829"/>
                  <a:pt x="204897" y="995716"/>
                  <a:pt x="204897" y="708733"/>
                </a:cubicBezTo>
                <a:cubicBezTo>
                  <a:pt x="204897" y="703590"/>
                  <a:pt x="209072" y="699415"/>
                  <a:pt x="214215" y="699415"/>
                </a:cubicBezTo>
                <a:close/>
                <a:moveTo>
                  <a:pt x="394041" y="77587"/>
                </a:moveTo>
                <a:cubicBezTo>
                  <a:pt x="397852" y="74138"/>
                  <a:pt x="403721" y="74380"/>
                  <a:pt x="407170" y="78132"/>
                </a:cubicBezTo>
                <a:lnTo>
                  <a:pt x="598191" y="286457"/>
                </a:lnTo>
                <a:cubicBezTo>
                  <a:pt x="599945" y="288393"/>
                  <a:pt x="600852" y="290995"/>
                  <a:pt x="600611" y="293596"/>
                </a:cubicBezTo>
                <a:cubicBezTo>
                  <a:pt x="600369" y="296198"/>
                  <a:pt x="599037" y="298619"/>
                  <a:pt x="596920" y="300192"/>
                </a:cubicBezTo>
                <a:lnTo>
                  <a:pt x="439602" y="418906"/>
                </a:lnTo>
                <a:lnTo>
                  <a:pt x="572899" y="748426"/>
                </a:lnTo>
                <a:cubicBezTo>
                  <a:pt x="573382" y="749636"/>
                  <a:pt x="573624" y="750906"/>
                  <a:pt x="573564" y="752238"/>
                </a:cubicBezTo>
                <a:lnTo>
                  <a:pt x="566968" y="963709"/>
                </a:lnTo>
                <a:lnTo>
                  <a:pt x="557683" y="972693"/>
                </a:lnTo>
                <a:lnTo>
                  <a:pt x="548453" y="963164"/>
                </a:lnTo>
                <a:lnTo>
                  <a:pt x="554989" y="753629"/>
                </a:lnTo>
                <a:lnTo>
                  <a:pt x="419756" y="419329"/>
                </a:lnTo>
                <a:cubicBezTo>
                  <a:pt x="418182" y="415396"/>
                  <a:pt x="419453" y="410919"/>
                  <a:pt x="422782" y="408377"/>
                </a:cubicBezTo>
                <a:lnTo>
                  <a:pt x="577618" y="291540"/>
                </a:lnTo>
                <a:lnTo>
                  <a:pt x="393496" y="90778"/>
                </a:lnTo>
                <a:cubicBezTo>
                  <a:pt x="390047" y="86966"/>
                  <a:pt x="390289" y="81097"/>
                  <a:pt x="394041" y="77587"/>
                </a:cubicBezTo>
                <a:close/>
                <a:moveTo>
                  <a:pt x="1500771" y="2318"/>
                </a:moveTo>
                <a:cubicBezTo>
                  <a:pt x="1504643" y="-1071"/>
                  <a:pt x="1510512" y="-708"/>
                  <a:pt x="1513901" y="3164"/>
                </a:cubicBezTo>
                <a:cubicBezTo>
                  <a:pt x="1517289" y="7036"/>
                  <a:pt x="1516925" y="12905"/>
                  <a:pt x="1513053" y="16294"/>
                </a:cubicBezTo>
                <a:lnTo>
                  <a:pt x="1230790" y="263525"/>
                </a:lnTo>
                <a:lnTo>
                  <a:pt x="1424593" y="367052"/>
                </a:lnTo>
                <a:cubicBezTo>
                  <a:pt x="1427073" y="368384"/>
                  <a:pt x="1428768" y="370743"/>
                  <a:pt x="1429312" y="373465"/>
                </a:cubicBezTo>
                <a:cubicBezTo>
                  <a:pt x="1429857" y="376189"/>
                  <a:pt x="1429130" y="379032"/>
                  <a:pt x="1427376" y="381211"/>
                </a:cubicBezTo>
                <a:lnTo>
                  <a:pt x="1119759" y="755324"/>
                </a:lnTo>
                <a:lnTo>
                  <a:pt x="1119759" y="932911"/>
                </a:lnTo>
                <a:cubicBezTo>
                  <a:pt x="1119759" y="938054"/>
                  <a:pt x="1115584" y="942229"/>
                  <a:pt x="1110441" y="942229"/>
                </a:cubicBezTo>
                <a:cubicBezTo>
                  <a:pt x="1105298" y="942229"/>
                  <a:pt x="1101123" y="938054"/>
                  <a:pt x="1101123" y="932911"/>
                </a:cubicBezTo>
                <a:lnTo>
                  <a:pt x="1101123" y="751996"/>
                </a:lnTo>
                <a:cubicBezTo>
                  <a:pt x="1101123" y="749818"/>
                  <a:pt x="1101849" y="747761"/>
                  <a:pt x="1103241" y="746066"/>
                </a:cubicBezTo>
                <a:lnTo>
                  <a:pt x="1405775" y="378185"/>
                </a:lnTo>
                <a:lnTo>
                  <a:pt x="1210096" y="273629"/>
                </a:lnTo>
                <a:cubicBezTo>
                  <a:pt x="1207374" y="272177"/>
                  <a:pt x="1205558" y="269515"/>
                  <a:pt x="1205194" y="266490"/>
                </a:cubicBezTo>
                <a:cubicBezTo>
                  <a:pt x="1204832" y="263465"/>
                  <a:pt x="1206042" y="260439"/>
                  <a:pt x="1208341" y="258442"/>
                </a:cubicBezTo>
                <a:close/>
              </a:path>
            </a:pathLst>
          </a:custGeom>
          <a:solidFill>
            <a:srgbClr val="829EE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0"/>
            </p:custDataLst>
          </p:nvPr>
        </p:nvSpPr>
        <p:spPr>
          <a:xfrm>
            <a:off x="1066800" y="1450975"/>
            <a:ext cx="6042025" cy="277304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6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41"/>
            </p:custDataLst>
          </p:nvPr>
        </p:nvSpPr>
        <p:spPr>
          <a:xfrm>
            <a:off x="1066800" y="4316255"/>
            <a:ext cx="4778491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33333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3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45"/>
            </p:custDataLst>
          </p:nvPr>
        </p:nvSpPr>
        <p:spPr>
          <a:xfrm>
            <a:off x="1404868" y="8528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46"/>
            </p:custDataLst>
          </p:nvPr>
        </p:nvSpPr>
        <p:spPr>
          <a:xfrm>
            <a:off x="1087243" y="5336640"/>
            <a:ext cx="29022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flipH="1">
            <a:off x="8614674" y="2390290"/>
            <a:ext cx="355493" cy="417647"/>
          </a:xfrm>
          <a:custGeom>
            <a:avLst/>
            <a:gdLst>
              <a:gd name="connsiteX0" fmla="*/ 234017 w 355493"/>
              <a:gd name="connsiteY0" fmla="*/ 400351 h 417647"/>
              <a:gd name="connsiteX1" fmla="*/ 227840 w 355493"/>
              <a:gd name="connsiteY1" fmla="*/ 402468 h 417647"/>
              <a:gd name="connsiteX2" fmla="*/ 229958 w 355493"/>
              <a:gd name="connsiteY2" fmla="*/ 408646 h 417647"/>
              <a:gd name="connsiteX3" fmla="*/ 265080 w 355493"/>
              <a:gd name="connsiteY3" fmla="*/ 417647 h 417647"/>
              <a:gd name="connsiteX4" fmla="*/ 264903 w 355493"/>
              <a:gd name="connsiteY4" fmla="*/ 417470 h 417647"/>
              <a:gd name="connsiteX5" fmla="*/ 295613 w 355493"/>
              <a:gd name="connsiteY5" fmla="*/ 407763 h 417647"/>
              <a:gd name="connsiteX6" fmla="*/ 295966 w 355493"/>
              <a:gd name="connsiteY6" fmla="*/ 401410 h 417647"/>
              <a:gd name="connsiteX7" fmla="*/ 289612 w 355493"/>
              <a:gd name="connsiteY7" fmla="*/ 401057 h 417647"/>
              <a:gd name="connsiteX8" fmla="*/ 234017 w 355493"/>
              <a:gd name="connsiteY8" fmla="*/ 400351 h 417647"/>
              <a:gd name="connsiteX9" fmla="*/ 252725 w 355493"/>
              <a:gd name="connsiteY9" fmla="*/ 152205 h 417647"/>
              <a:gd name="connsiteX10" fmla="*/ 246195 w 355493"/>
              <a:gd name="connsiteY10" fmla="*/ 152205 h 417647"/>
              <a:gd name="connsiteX11" fmla="*/ 246195 w 355493"/>
              <a:gd name="connsiteY11" fmla="*/ 158735 h 417647"/>
              <a:gd name="connsiteX12" fmla="*/ 310791 w 355493"/>
              <a:gd name="connsiteY12" fmla="*/ 251746 h 417647"/>
              <a:gd name="connsiteX13" fmla="*/ 309379 w 355493"/>
              <a:gd name="connsiteY13" fmla="*/ 255629 h 417647"/>
              <a:gd name="connsiteX14" fmla="*/ 280081 w 355493"/>
              <a:gd name="connsiteY14" fmla="*/ 266041 h 417647"/>
              <a:gd name="connsiteX15" fmla="*/ 256608 w 355493"/>
              <a:gd name="connsiteY15" fmla="*/ 275395 h 417647"/>
              <a:gd name="connsiteX16" fmla="*/ 255020 w 355493"/>
              <a:gd name="connsiteY16" fmla="*/ 287750 h 417647"/>
              <a:gd name="connsiteX17" fmla="*/ 259431 w 355493"/>
              <a:gd name="connsiteY17" fmla="*/ 291280 h 417647"/>
              <a:gd name="connsiteX18" fmla="*/ 259608 w 355493"/>
              <a:gd name="connsiteY18" fmla="*/ 291280 h 417647"/>
              <a:gd name="connsiteX19" fmla="*/ 260667 w 355493"/>
              <a:gd name="connsiteY19" fmla="*/ 291280 h 417647"/>
              <a:gd name="connsiteX20" fmla="*/ 264020 w 355493"/>
              <a:gd name="connsiteY20" fmla="*/ 285808 h 417647"/>
              <a:gd name="connsiteX21" fmla="*/ 264373 w 355493"/>
              <a:gd name="connsiteY21" fmla="*/ 280513 h 417647"/>
              <a:gd name="connsiteX22" fmla="*/ 281669 w 355493"/>
              <a:gd name="connsiteY22" fmla="*/ 275042 h 417647"/>
              <a:gd name="connsiteX23" fmla="*/ 315732 w 355493"/>
              <a:gd name="connsiteY23" fmla="*/ 262159 h 417647"/>
              <a:gd name="connsiteX24" fmla="*/ 319968 w 355493"/>
              <a:gd name="connsiteY24" fmla="*/ 251746 h 417647"/>
              <a:gd name="connsiteX25" fmla="*/ 252725 w 355493"/>
              <a:gd name="connsiteY25" fmla="*/ 152205 h 417647"/>
              <a:gd name="connsiteX26" fmla="*/ 92473 w 355493"/>
              <a:gd name="connsiteY26" fmla="*/ 143381 h 417647"/>
              <a:gd name="connsiteX27" fmla="*/ 78353 w 355493"/>
              <a:gd name="connsiteY27" fmla="*/ 178680 h 417647"/>
              <a:gd name="connsiteX28" fmla="*/ 106945 w 355493"/>
              <a:gd name="connsiteY28" fmla="*/ 203565 h 417647"/>
              <a:gd name="connsiteX29" fmla="*/ 121065 w 355493"/>
              <a:gd name="connsiteY29" fmla="*/ 168267 h 417647"/>
              <a:gd name="connsiteX30" fmla="*/ 92473 w 355493"/>
              <a:gd name="connsiteY30" fmla="*/ 143381 h 417647"/>
              <a:gd name="connsiteX31" fmla="*/ 305144 w 355493"/>
              <a:gd name="connsiteY31" fmla="*/ 136145 h 417647"/>
              <a:gd name="connsiteX32" fmla="*/ 293495 w 355493"/>
              <a:gd name="connsiteY32" fmla="*/ 165442 h 417647"/>
              <a:gd name="connsiteX33" fmla="*/ 317322 w 355493"/>
              <a:gd name="connsiteY33" fmla="*/ 186092 h 417647"/>
              <a:gd name="connsiteX34" fmla="*/ 328970 w 355493"/>
              <a:gd name="connsiteY34" fmla="*/ 156794 h 417647"/>
              <a:gd name="connsiteX35" fmla="*/ 305144 w 355493"/>
              <a:gd name="connsiteY35" fmla="*/ 136145 h 417647"/>
              <a:gd name="connsiteX36" fmla="*/ 83061 w 355493"/>
              <a:gd name="connsiteY36" fmla="*/ 26359 h 417647"/>
              <a:gd name="connsiteX37" fmla="*/ 61058 w 355493"/>
              <a:gd name="connsiteY37" fmla="*/ 30427 h 417647"/>
              <a:gd name="connsiteX38" fmla="*/ 698 w 355493"/>
              <a:gd name="connsiteY38" fmla="*/ 104200 h 417647"/>
              <a:gd name="connsiteX39" fmla="*/ 62470 w 355493"/>
              <a:gd name="connsiteY39" fmla="*/ 85316 h 417647"/>
              <a:gd name="connsiteX40" fmla="*/ 119123 w 355493"/>
              <a:gd name="connsiteY40" fmla="*/ 54430 h 417647"/>
              <a:gd name="connsiteX41" fmla="*/ 83061 w 355493"/>
              <a:gd name="connsiteY41" fmla="*/ 26359 h 417647"/>
              <a:gd name="connsiteX42" fmla="*/ 291378 w 355493"/>
              <a:gd name="connsiteY42" fmla="*/ 247 h 417647"/>
              <a:gd name="connsiteX43" fmla="*/ 250432 w 355493"/>
              <a:gd name="connsiteY43" fmla="*/ 40664 h 417647"/>
              <a:gd name="connsiteX44" fmla="*/ 302144 w 355493"/>
              <a:gd name="connsiteY44" fmla="*/ 52841 h 417647"/>
              <a:gd name="connsiteX45" fmla="*/ 355267 w 355493"/>
              <a:gd name="connsiteY45" fmla="*/ 51960 h 417647"/>
              <a:gd name="connsiteX46" fmla="*/ 355444 w 355493"/>
              <a:gd name="connsiteY46" fmla="*/ 51960 h 417647"/>
              <a:gd name="connsiteX47" fmla="*/ 291378 w 355493"/>
              <a:gd name="connsiteY47" fmla="*/ 247 h 41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55493" h="417647">
                <a:moveTo>
                  <a:pt x="234017" y="400351"/>
                </a:moveTo>
                <a:cubicBezTo>
                  <a:pt x="231722" y="399292"/>
                  <a:pt x="229076" y="400174"/>
                  <a:pt x="227840" y="402468"/>
                </a:cubicBezTo>
                <a:cubicBezTo>
                  <a:pt x="226781" y="404763"/>
                  <a:pt x="227664" y="407410"/>
                  <a:pt x="229958" y="408646"/>
                </a:cubicBezTo>
                <a:cubicBezTo>
                  <a:pt x="243724" y="415353"/>
                  <a:pt x="255372" y="417647"/>
                  <a:pt x="265080" y="417647"/>
                </a:cubicBezTo>
                <a:lnTo>
                  <a:pt x="264903" y="417470"/>
                </a:lnTo>
                <a:cubicBezTo>
                  <a:pt x="284141" y="417470"/>
                  <a:pt x="294906" y="408293"/>
                  <a:pt x="295613" y="407763"/>
                </a:cubicBezTo>
                <a:cubicBezTo>
                  <a:pt x="297554" y="406175"/>
                  <a:pt x="297730" y="403175"/>
                  <a:pt x="295966" y="401410"/>
                </a:cubicBezTo>
                <a:cubicBezTo>
                  <a:pt x="294377" y="399469"/>
                  <a:pt x="291376" y="399292"/>
                  <a:pt x="289612" y="401057"/>
                </a:cubicBezTo>
                <a:cubicBezTo>
                  <a:pt x="288730" y="401763"/>
                  <a:pt x="269139" y="417823"/>
                  <a:pt x="234017" y="400351"/>
                </a:cubicBezTo>
                <a:close/>
                <a:moveTo>
                  <a:pt x="252725" y="152205"/>
                </a:moveTo>
                <a:cubicBezTo>
                  <a:pt x="250960" y="150440"/>
                  <a:pt x="248136" y="150263"/>
                  <a:pt x="246195" y="152205"/>
                </a:cubicBezTo>
                <a:cubicBezTo>
                  <a:pt x="244430" y="153970"/>
                  <a:pt x="244253" y="156793"/>
                  <a:pt x="246195" y="158735"/>
                </a:cubicBezTo>
                <a:cubicBezTo>
                  <a:pt x="264373" y="177619"/>
                  <a:pt x="311320" y="231449"/>
                  <a:pt x="310791" y="251746"/>
                </a:cubicBezTo>
                <a:cubicBezTo>
                  <a:pt x="310791" y="254393"/>
                  <a:pt x="309732" y="255452"/>
                  <a:pt x="309379" y="255629"/>
                </a:cubicBezTo>
                <a:cubicBezTo>
                  <a:pt x="301966" y="262688"/>
                  <a:pt x="290318" y="264453"/>
                  <a:pt x="280081" y="266041"/>
                </a:cubicBezTo>
                <a:cubicBezTo>
                  <a:pt x="269845" y="267630"/>
                  <a:pt x="260843" y="269218"/>
                  <a:pt x="256608" y="275395"/>
                </a:cubicBezTo>
                <a:cubicBezTo>
                  <a:pt x="254313" y="278748"/>
                  <a:pt x="253960" y="282985"/>
                  <a:pt x="255020" y="287750"/>
                </a:cubicBezTo>
                <a:cubicBezTo>
                  <a:pt x="255549" y="289868"/>
                  <a:pt x="257314" y="291280"/>
                  <a:pt x="259431" y="291280"/>
                </a:cubicBezTo>
                <a:lnTo>
                  <a:pt x="259608" y="291280"/>
                </a:lnTo>
                <a:cubicBezTo>
                  <a:pt x="259608" y="291280"/>
                  <a:pt x="260314" y="291280"/>
                  <a:pt x="260667" y="291280"/>
                </a:cubicBezTo>
                <a:cubicBezTo>
                  <a:pt x="263138" y="290750"/>
                  <a:pt x="264550" y="288279"/>
                  <a:pt x="264020" y="285808"/>
                </a:cubicBezTo>
                <a:cubicBezTo>
                  <a:pt x="263138" y="282278"/>
                  <a:pt x="264020" y="281043"/>
                  <a:pt x="264373" y="280513"/>
                </a:cubicBezTo>
                <a:cubicBezTo>
                  <a:pt x="266315" y="277513"/>
                  <a:pt x="274257" y="276278"/>
                  <a:pt x="281669" y="275042"/>
                </a:cubicBezTo>
                <a:cubicBezTo>
                  <a:pt x="292612" y="273277"/>
                  <a:pt x="306202" y="271160"/>
                  <a:pt x="315732" y="262159"/>
                </a:cubicBezTo>
                <a:cubicBezTo>
                  <a:pt x="318380" y="259511"/>
                  <a:pt x="319968" y="256158"/>
                  <a:pt x="319968" y="251746"/>
                </a:cubicBezTo>
                <a:cubicBezTo>
                  <a:pt x="320674" y="223860"/>
                  <a:pt x="259785" y="159441"/>
                  <a:pt x="252725" y="152205"/>
                </a:cubicBezTo>
                <a:close/>
                <a:moveTo>
                  <a:pt x="92473" y="143381"/>
                </a:moveTo>
                <a:cubicBezTo>
                  <a:pt x="80648" y="146206"/>
                  <a:pt x="74294" y="162090"/>
                  <a:pt x="78353" y="178680"/>
                </a:cubicBezTo>
                <a:cubicBezTo>
                  <a:pt x="82413" y="195270"/>
                  <a:pt x="95120" y="206389"/>
                  <a:pt x="106945" y="203565"/>
                </a:cubicBezTo>
                <a:cubicBezTo>
                  <a:pt x="118770" y="200741"/>
                  <a:pt x="125124" y="184857"/>
                  <a:pt x="121065" y="168267"/>
                </a:cubicBezTo>
                <a:cubicBezTo>
                  <a:pt x="117005" y="151677"/>
                  <a:pt x="104298" y="140557"/>
                  <a:pt x="92473" y="143381"/>
                </a:cubicBezTo>
                <a:close/>
                <a:moveTo>
                  <a:pt x="305144" y="136145"/>
                </a:moveTo>
                <a:cubicBezTo>
                  <a:pt x="295260" y="138439"/>
                  <a:pt x="290142" y="151676"/>
                  <a:pt x="293495" y="165442"/>
                </a:cubicBezTo>
                <a:cubicBezTo>
                  <a:pt x="296849" y="179209"/>
                  <a:pt x="307438" y="188386"/>
                  <a:pt x="317322" y="186092"/>
                </a:cubicBezTo>
                <a:cubicBezTo>
                  <a:pt x="327205" y="183797"/>
                  <a:pt x="332323" y="170560"/>
                  <a:pt x="328970" y="156794"/>
                </a:cubicBezTo>
                <a:cubicBezTo>
                  <a:pt x="325617" y="143028"/>
                  <a:pt x="315028" y="133850"/>
                  <a:pt x="305144" y="136145"/>
                </a:cubicBezTo>
                <a:close/>
                <a:moveTo>
                  <a:pt x="83061" y="26359"/>
                </a:moveTo>
                <a:cubicBezTo>
                  <a:pt x="76556" y="25871"/>
                  <a:pt x="69221" y="26985"/>
                  <a:pt x="61058" y="30427"/>
                </a:cubicBezTo>
                <a:cubicBezTo>
                  <a:pt x="28407" y="44193"/>
                  <a:pt x="-5303" y="89904"/>
                  <a:pt x="698" y="104200"/>
                </a:cubicBezTo>
                <a:cubicBezTo>
                  <a:pt x="6698" y="118496"/>
                  <a:pt x="29819" y="99082"/>
                  <a:pt x="62470" y="85316"/>
                </a:cubicBezTo>
                <a:cubicBezTo>
                  <a:pt x="95120" y="71550"/>
                  <a:pt x="125124" y="68725"/>
                  <a:pt x="119123" y="54430"/>
                </a:cubicBezTo>
                <a:cubicBezTo>
                  <a:pt x="114622" y="43708"/>
                  <a:pt x="102577" y="27824"/>
                  <a:pt x="83061" y="26359"/>
                </a:cubicBezTo>
                <a:close/>
                <a:moveTo>
                  <a:pt x="291378" y="247"/>
                </a:moveTo>
                <a:cubicBezTo>
                  <a:pt x="262433" y="-2930"/>
                  <a:pt x="252020" y="25309"/>
                  <a:pt x="250432" y="40664"/>
                </a:cubicBezTo>
                <a:cubicBezTo>
                  <a:pt x="248667" y="56018"/>
                  <a:pt x="273199" y="49665"/>
                  <a:pt x="302144" y="52841"/>
                </a:cubicBezTo>
                <a:cubicBezTo>
                  <a:pt x="331088" y="56018"/>
                  <a:pt x="353679" y="67314"/>
                  <a:pt x="355267" y="51960"/>
                </a:cubicBezTo>
                <a:lnTo>
                  <a:pt x="355444" y="51960"/>
                </a:lnTo>
                <a:cubicBezTo>
                  <a:pt x="357032" y="36605"/>
                  <a:pt x="320323" y="3424"/>
                  <a:pt x="291378" y="247"/>
                </a:cubicBezTo>
                <a:close/>
              </a:path>
            </a:pathLst>
          </a:custGeom>
          <a:solidFill>
            <a:srgbClr val="12162C"/>
          </a:solidFill>
          <a:ln w="206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2"/>
            </p:custDataLst>
          </p:nvPr>
        </p:nvSpPr>
        <p:spPr>
          <a:xfrm flipH="1">
            <a:off x="0" y="4536003"/>
            <a:ext cx="3416300" cy="2321997"/>
          </a:xfrm>
          <a:custGeom>
            <a:avLst/>
            <a:gdLst>
              <a:gd name="connsiteX0" fmla="*/ 3416300 w 3416300"/>
              <a:gd name="connsiteY0" fmla="*/ 0 h 2321997"/>
              <a:gd name="connsiteX1" fmla="*/ 3325018 w 3416300"/>
              <a:gd name="connsiteY1" fmla="*/ 51424 h 2321997"/>
              <a:gd name="connsiteX2" fmla="*/ 2317090 w 3416300"/>
              <a:gd name="connsiteY2" fmla="*/ 387818 h 2321997"/>
              <a:gd name="connsiteX3" fmla="*/ 654418 w 3416300"/>
              <a:gd name="connsiteY3" fmla="*/ 827093 h 2321997"/>
              <a:gd name="connsiteX4" fmla="*/ 140638 w 3416300"/>
              <a:gd name="connsiteY4" fmla="*/ 1201274 h 2321997"/>
              <a:gd name="connsiteX5" fmla="*/ 362944 w 3416300"/>
              <a:gd name="connsiteY5" fmla="*/ 2293032 h 2321997"/>
              <a:gd name="connsiteX6" fmla="*/ 400357 w 3416300"/>
              <a:gd name="connsiteY6" fmla="*/ 2321997 h 2321997"/>
              <a:gd name="connsiteX7" fmla="*/ 3416300 w 3416300"/>
              <a:gd name="connsiteY7" fmla="*/ 2321997 h 232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6300" h="2321997">
                <a:moveTo>
                  <a:pt x="3416300" y="0"/>
                </a:moveTo>
                <a:lnTo>
                  <a:pt x="3325018" y="51424"/>
                </a:lnTo>
                <a:cubicBezTo>
                  <a:pt x="3007923" y="212241"/>
                  <a:pt x="2662857" y="310620"/>
                  <a:pt x="2317090" y="387818"/>
                </a:cubicBezTo>
                <a:cubicBezTo>
                  <a:pt x="1756445" y="513025"/>
                  <a:pt x="1178346" y="591551"/>
                  <a:pt x="654418" y="827093"/>
                </a:cubicBezTo>
                <a:cubicBezTo>
                  <a:pt x="461682" y="913738"/>
                  <a:pt x="270015" y="1030494"/>
                  <a:pt x="140638" y="1201274"/>
                </a:cubicBezTo>
                <a:cubicBezTo>
                  <a:pt x="-143077" y="1575766"/>
                  <a:pt x="38946" y="2023038"/>
                  <a:pt x="362944" y="2293032"/>
                </a:cubicBezTo>
                <a:lnTo>
                  <a:pt x="400357" y="2321997"/>
                </a:lnTo>
                <a:lnTo>
                  <a:pt x="3416300" y="2321997"/>
                </a:lnTo>
                <a:close/>
              </a:path>
            </a:pathLst>
          </a:custGeom>
          <a:solidFill>
            <a:schemeClr val="bg2">
              <a:lumMod val="75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5" name="图形 16"/>
          <p:cNvSpPr/>
          <p:nvPr userDrawn="1">
            <p:custDataLst>
              <p:tags r:id="rId3"/>
            </p:custDataLst>
          </p:nvPr>
        </p:nvSpPr>
        <p:spPr>
          <a:xfrm flipH="1">
            <a:off x="9338157" y="1"/>
            <a:ext cx="2853841" cy="1513415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矩形: 圆角 5"/>
          <p:cNvSpPr/>
          <p:nvPr userDrawn="1">
            <p:custDataLst>
              <p:tags r:id="rId4"/>
            </p:custDataLst>
          </p:nvPr>
        </p:nvSpPr>
        <p:spPr>
          <a:xfrm>
            <a:off x="508000" y="2227152"/>
            <a:ext cx="11169650" cy="4118085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 userDrawn="1">
            <p:custDataLst>
              <p:tags r:id="rId5"/>
            </p:custDataLst>
          </p:nvPr>
        </p:nvSpPr>
        <p:spPr>
          <a:xfrm>
            <a:off x="1071880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269984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468088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椭圆 13"/>
          <p:cNvSpPr/>
          <p:nvPr userDrawn="1">
            <p:custDataLst>
              <p:tags r:id="rId8"/>
            </p:custDataLst>
          </p:nvPr>
        </p:nvSpPr>
        <p:spPr>
          <a:xfrm>
            <a:off x="1666193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87950" y="565150"/>
            <a:ext cx="5868035" cy="1081405"/>
          </a:xfrm>
        </p:spPr>
        <p:txBody>
          <a:bodyPr wrap="square" anchor="b">
            <a:normAutofit/>
          </a:bodyPr>
          <a:lstStyle>
            <a:lvl1pPr algn="r"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633060" y="1985758"/>
            <a:ext cx="5558939" cy="4872242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0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形 6"/>
          <p:cNvSpPr/>
          <p:nvPr userDrawn="1">
            <p:custDataLst>
              <p:tags r:id="rId5"/>
            </p:custDataLst>
          </p:nvPr>
        </p:nvSpPr>
        <p:spPr>
          <a:xfrm>
            <a:off x="870060" y="1086677"/>
            <a:ext cx="4389556" cy="4661397"/>
          </a:xfrm>
          <a:custGeom>
            <a:avLst/>
            <a:gdLst>
              <a:gd name="connsiteX0" fmla="*/ 1614512 w 4389556"/>
              <a:gd name="connsiteY0" fmla="*/ 4589816 h 4661397"/>
              <a:gd name="connsiteX1" fmla="*/ 664821 w 4389556"/>
              <a:gd name="connsiteY1" fmla="*/ 4396777 h 4661397"/>
              <a:gd name="connsiteX2" fmla="*/ 82198 w 4389556"/>
              <a:gd name="connsiteY2" fmla="*/ 3525859 h 4661397"/>
              <a:gd name="connsiteX3" fmla="*/ 20541 w 4389556"/>
              <a:gd name="connsiteY3" fmla="*/ 2227267 h 4661397"/>
              <a:gd name="connsiteX4" fmla="*/ 712029 w 4389556"/>
              <a:gd name="connsiteY4" fmla="*/ 1232052 h 4661397"/>
              <a:gd name="connsiteX5" fmla="*/ 1621597 w 4389556"/>
              <a:gd name="connsiteY5" fmla="*/ 1173551 h 4661397"/>
              <a:gd name="connsiteX6" fmla="*/ 1785806 w 4389556"/>
              <a:gd name="connsiteY6" fmla="*/ 351314 h 4661397"/>
              <a:gd name="connsiteX7" fmla="*/ 4017605 w 4389556"/>
              <a:gd name="connsiteY7" fmla="*/ 935340 h 4661397"/>
              <a:gd name="connsiteX8" fmla="*/ 4323016 w 4389556"/>
              <a:gd name="connsiteY8" fmla="*/ 2717229 h 4661397"/>
              <a:gd name="connsiteX9" fmla="*/ 4120087 w 4389556"/>
              <a:gd name="connsiteY9" fmla="*/ 3418046 h 4661397"/>
              <a:gd name="connsiteX10" fmla="*/ 4106268 w 4389556"/>
              <a:gd name="connsiteY10" fmla="*/ 3948972 h 4661397"/>
              <a:gd name="connsiteX11" fmla="*/ 4096588 w 4389556"/>
              <a:gd name="connsiteY11" fmla="*/ 4444616 h 4661397"/>
              <a:gd name="connsiteX12" fmla="*/ 2815954 w 4389556"/>
              <a:gd name="connsiteY12" fmla="*/ 4537558 h 4661397"/>
              <a:gd name="connsiteX13" fmla="*/ 1614442 w 4389556"/>
              <a:gd name="connsiteY13" fmla="*/ 4589816 h 46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9556" h="4661397">
                <a:moveTo>
                  <a:pt x="1614512" y="4589816"/>
                </a:moveTo>
                <a:cubicBezTo>
                  <a:pt x="1281535" y="4604546"/>
                  <a:pt x="952696" y="4575997"/>
                  <a:pt x="664821" y="4396777"/>
                </a:cubicBezTo>
                <a:cubicBezTo>
                  <a:pt x="360884" y="4207527"/>
                  <a:pt x="169949" y="3873006"/>
                  <a:pt x="82198" y="3525859"/>
                </a:cubicBezTo>
                <a:cubicBezTo>
                  <a:pt x="-23510" y="3107515"/>
                  <a:pt x="-6746" y="2654590"/>
                  <a:pt x="20541" y="2227267"/>
                </a:cubicBezTo>
                <a:cubicBezTo>
                  <a:pt x="47967" y="1797841"/>
                  <a:pt x="213790" y="1289220"/>
                  <a:pt x="712029" y="1232052"/>
                </a:cubicBezTo>
                <a:cubicBezTo>
                  <a:pt x="993169" y="1199786"/>
                  <a:pt x="1387383" y="1393175"/>
                  <a:pt x="1621597" y="1173551"/>
                </a:cubicBezTo>
                <a:cubicBezTo>
                  <a:pt x="1845149" y="963959"/>
                  <a:pt x="1692794" y="612393"/>
                  <a:pt x="1785806" y="351314"/>
                </a:cubicBezTo>
                <a:cubicBezTo>
                  <a:pt x="2101879" y="-535808"/>
                  <a:pt x="3699709" y="482905"/>
                  <a:pt x="4017605" y="935340"/>
                </a:cubicBezTo>
                <a:cubicBezTo>
                  <a:pt x="4362507" y="1426073"/>
                  <a:pt x="4475581" y="2144005"/>
                  <a:pt x="4323016" y="2717229"/>
                </a:cubicBezTo>
                <a:cubicBezTo>
                  <a:pt x="4260447" y="2952355"/>
                  <a:pt x="4169820" y="3179904"/>
                  <a:pt x="4120087" y="3418046"/>
                </a:cubicBezTo>
                <a:cubicBezTo>
                  <a:pt x="4083752" y="3591865"/>
                  <a:pt x="4070354" y="3773961"/>
                  <a:pt x="4106268" y="3948972"/>
                </a:cubicBezTo>
                <a:cubicBezTo>
                  <a:pt x="4140780" y="4117320"/>
                  <a:pt x="4208399" y="4283634"/>
                  <a:pt x="4096588" y="4444616"/>
                </a:cubicBezTo>
                <a:cubicBezTo>
                  <a:pt x="3822182" y="4839391"/>
                  <a:pt x="3176218" y="4583292"/>
                  <a:pt x="2815954" y="4537558"/>
                </a:cubicBezTo>
                <a:cubicBezTo>
                  <a:pt x="2415146" y="4486703"/>
                  <a:pt x="2014478" y="4572069"/>
                  <a:pt x="1614442" y="45898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>
            <a:off x="4150982" y="4713635"/>
            <a:ext cx="763820" cy="1356965"/>
          </a:xfrm>
          <a:custGeom>
            <a:avLst/>
            <a:gdLst>
              <a:gd name="connsiteX0" fmla="*/ 243565 w 859294"/>
              <a:gd name="connsiteY0" fmla="*/ 1471620 h 1526580"/>
              <a:gd name="connsiteX1" fmla="*/ 247082 w 859294"/>
              <a:gd name="connsiteY1" fmla="*/ 1526581 h 1526580"/>
              <a:gd name="connsiteX2" fmla="*/ 547135 w 859294"/>
              <a:gd name="connsiteY2" fmla="*/ 1526581 h 1526580"/>
              <a:gd name="connsiteX3" fmla="*/ 858180 w 859294"/>
              <a:gd name="connsiteY3" fmla="*/ 1068870 h 1526580"/>
              <a:gd name="connsiteX4" fmla="*/ 666604 w 859294"/>
              <a:gd name="connsiteY4" fmla="*/ 847019 h 1526580"/>
              <a:gd name="connsiteX5" fmla="*/ 726840 w 859294"/>
              <a:gd name="connsiteY5" fmla="*/ 360980 h 1526580"/>
              <a:gd name="connsiteX6" fmla="*/ 411461 w 859294"/>
              <a:gd name="connsiteY6" fmla="*/ 245281 h 1526580"/>
              <a:gd name="connsiteX7" fmla="*/ 227171 w 859294"/>
              <a:gd name="connsiteY7" fmla="*/ 0 h 1526580"/>
              <a:gd name="connsiteX8" fmla="*/ 26487 w 859294"/>
              <a:gd name="connsiteY8" fmla="*/ 356332 h 1526580"/>
              <a:gd name="connsiteX9" fmla="*/ 124536 w 859294"/>
              <a:gd name="connsiteY9" fmla="*/ 680253 h 1526580"/>
              <a:gd name="connsiteX10" fmla="*/ 1864 w 859294"/>
              <a:gd name="connsiteY10" fmla="*/ 1152285 h 1526580"/>
              <a:gd name="connsiteX11" fmla="*/ 243502 w 859294"/>
              <a:gd name="connsiteY11" fmla="*/ 1471620 h 152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9294" h="1526580">
                <a:moveTo>
                  <a:pt x="243565" y="1471620"/>
                </a:moveTo>
                <a:cubicBezTo>
                  <a:pt x="245700" y="1488517"/>
                  <a:pt x="246705" y="1507298"/>
                  <a:pt x="247082" y="1526581"/>
                </a:cubicBezTo>
                <a:lnTo>
                  <a:pt x="547135" y="1526581"/>
                </a:lnTo>
                <a:cubicBezTo>
                  <a:pt x="649079" y="1477336"/>
                  <a:pt x="877149" y="1249957"/>
                  <a:pt x="858180" y="1068870"/>
                </a:cubicBezTo>
                <a:cubicBezTo>
                  <a:pt x="841032" y="904743"/>
                  <a:pt x="711640" y="948837"/>
                  <a:pt x="666604" y="847019"/>
                </a:cubicBezTo>
                <a:cubicBezTo>
                  <a:pt x="621567" y="745201"/>
                  <a:pt x="803848" y="479255"/>
                  <a:pt x="726840" y="360980"/>
                </a:cubicBezTo>
                <a:cubicBezTo>
                  <a:pt x="666604" y="268395"/>
                  <a:pt x="505491" y="317891"/>
                  <a:pt x="411461" y="245281"/>
                </a:cubicBezTo>
                <a:cubicBezTo>
                  <a:pt x="347267" y="195659"/>
                  <a:pt x="337783" y="0"/>
                  <a:pt x="227171" y="0"/>
                </a:cubicBezTo>
                <a:cubicBezTo>
                  <a:pt x="116559" y="0"/>
                  <a:pt x="5570" y="197983"/>
                  <a:pt x="26487" y="356332"/>
                </a:cubicBezTo>
                <a:cubicBezTo>
                  <a:pt x="37981" y="443515"/>
                  <a:pt x="112476" y="550672"/>
                  <a:pt x="124536" y="680253"/>
                </a:cubicBezTo>
                <a:cubicBezTo>
                  <a:pt x="136596" y="809834"/>
                  <a:pt x="-18612" y="976411"/>
                  <a:pt x="1864" y="1152285"/>
                </a:cubicBezTo>
                <a:cubicBezTo>
                  <a:pt x="22341" y="1328158"/>
                  <a:pt x="235336" y="1406799"/>
                  <a:pt x="243502" y="1471620"/>
                </a:cubicBezTo>
                <a:close/>
              </a:path>
            </a:pathLst>
          </a:custGeom>
          <a:gradFill flip="none" rotWithShape="1">
            <a:gsLst>
              <a:gs pos="15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>
            <a:off x="4155987" y="4767040"/>
            <a:ext cx="708899" cy="1303561"/>
          </a:xfrm>
          <a:custGeom>
            <a:avLst/>
            <a:gdLst>
              <a:gd name="connsiteX0" fmla="*/ 61620 w 797508"/>
              <a:gd name="connsiteY0" fmla="*/ 1113560 h 1466500"/>
              <a:gd name="connsiteX1" fmla="*/ 245848 w 797508"/>
              <a:gd name="connsiteY1" fmla="*/ 1466500 h 1466500"/>
              <a:gd name="connsiteX2" fmla="*/ 541441 w 797508"/>
              <a:gd name="connsiteY2" fmla="*/ 1466500 h 1466500"/>
              <a:gd name="connsiteX3" fmla="*/ 632141 w 797508"/>
              <a:gd name="connsiteY3" fmla="*/ 1331769 h 1466500"/>
              <a:gd name="connsiteX4" fmla="*/ 558337 w 797508"/>
              <a:gd name="connsiteY4" fmla="*/ 1290564 h 1466500"/>
              <a:gd name="connsiteX5" fmla="*/ 792752 w 797508"/>
              <a:gd name="connsiteY5" fmla="*/ 941204 h 1466500"/>
              <a:gd name="connsiteX6" fmla="*/ 552747 w 797508"/>
              <a:gd name="connsiteY6" fmla="*/ 965638 h 1466500"/>
              <a:gd name="connsiteX7" fmla="*/ 664364 w 797508"/>
              <a:gd name="connsiteY7" fmla="*/ 501521 h 1466500"/>
              <a:gd name="connsiteX8" fmla="*/ 482398 w 797508"/>
              <a:gd name="connsiteY8" fmla="*/ 479348 h 1466500"/>
              <a:gd name="connsiteX9" fmla="*/ 441884 w 797508"/>
              <a:gd name="connsiteY9" fmla="*/ 2103 h 1466500"/>
              <a:gd name="connsiteX10" fmla="*/ 170473 w 797508"/>
              <a:gd name="connsiteY10" fmla="*/ 373322 h 1466500"/>
              <a:gd name="connsiteX11" fmla="*/ 318772 w 797508"/>
              <a:gd name="connsiteY11" fmla="*/ 773685 h 1466500"/>
              <a:gd name="connsiteX12" fmla="*/ 5843 w 797508"/>
              <a:gd name="connsiteY12" fmla="*/ 658551 h 1466500"/>
              <a:gd name="connsiteX13" fmla="*/ 223926 w 797508"/>
              <a:gd name="connsiteY13" fmla="*/ 1049241 h 1466500"/>
              <a:gd name="connsiteX14" fmla="*/ 61683 w 797508"/>
              <a:gd name="connsiteY14" fmla="*/ 1113560 h 146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508" h="1466500">
                <a:moveTo>
                  <a:pt x="61620" y="1113560"/>
                </a:moveTo>
                <a:cubicBezTo>
                  <a:pt x="51759" y="1160732"/>
                  <a:pt x="157974" y="1333779"/>
                  <a:pt x="245848" y="1466500"/>
                </a:cubicBezTo>
                <a:lnTo>
                  <a:pt x="541441" y="1466500"/>
                </a:lnTo>
                <a:cubicBezTo>
                  <a:pt x="594517" y="1413048"/>
                  <a:pt x="637103" y="1360097"/>
                  <a:pt x="632141" y="1331769"/>
                </a:cubicBezTo>
                <a:cubicBezTo>
                  <a:pt x="619705" y="1260729"/>
                  <a:pt x="563928" y="1325990"/>
                  <a:pt x="558337" y="1290564"/>
                </a:cubicBezTo>
                <a:cubicBezTo>
                  <a:pt x="552747" y="1255138"/>
                  <a:pt x="837411" y="1023488"/>
                  <a:pt x="792752" y="941204"/>
                </a:cubicBezTo>
                <a:cubicBezTo>
                  <a:pt x="748092" y="858858"/>
                  <a:pt x="563928" y="1038940"/>
                  <a:pt x="552747" y="965638"/>
                </a:cubicBezTo>
                <a:cubicBezTo>
                  <a:pt x="541566" y="892337"/>
                  <a:pt x="714613" y="562763"/>
                  <a:pt x="664364" y="501521"/>
                </a:cubicBezTo>
                <a:cubicBezTo>
                  <a:pt x="614114" y="440279"/>
                  <a:pt x="529255" y="523945"/>
                  <a:pt x="482398" y="479348"/>
                </a:cubicBezTo>
                <a:cubicBezTo>
                  <a:pt x="435540" y="434689"/>
                  <a:pt x="557332" y="30934"/>
                  <a:pt x="441884" y="2103"/>
                </a:cubicBezTo>
                <a:cubicBezTo>
                  <a:pt x="330330" y="-25785"/>
                  <a:pt x="187181" y="230362"/>
                  <a:pt x="170473" y="373322"/>
                </a:cubicBezTo>
                <a:cubicBezTo>
                  <a:pt x="153703" y="516219"/>
                  <a:pt x="347163" y="719855"/>
                  <a:pt x="318772" y="773685"/>
                </a:cubicBezTo>
                <a:cubicBezTo>
                  <a:pt x="297982" y="813131"/>
                  <a:pt x="56093" y="581041"/>
                  <a:pt x="5843" y="658551"/>
                </a:cubicBezTo>
                <a:cubicBezTo>
                  <a:pt x="-44406" y="736061"/>
                  <a:pt x="246601" y="999619"/>
                  <a:pt x="223926" y="1049241"/>
                </a:cubicBezTo>
                <a:cubicBezTo>
                  <a:pt x="201251" y="1098862"/>
                  <a:pt x="78265" y="1034103"/>
                  <a:pt x="61683" y="1113560"/>
                </a:cubicBezTo>
                <a:close/>
              </a:path>
            </a:pathLst>
          </a:custGeom>
          <a:solidFill>
            <a:schemeClr val="accent4"/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4454309" y="4928367"/>
            <a:ext cx="110495" cy="1142233"/>
          </a:xfrm>
          <a:custGeom>
            <a:avLst/>
            <a:gdLst>
              <a:gd name="connsiteX0" fmla="*/ 15007 w 124306"/>
              <a:gd name="connsiteY0" fmla="*/ 951602 h 1285007"/>
              <a:gd name="connsiteX1" fmla="*/ 50747 w 124306"/>
              <a:gd name="connsiteY1" fmla="*/ 1285008 h 1285007"/>
              <a:gd name="connsiteX2" fmla="*/ 81337 w 124306"/>
              <a:gd name="connsiteY2" fmla="*/ 1285008 h 1285007"/>
              <a:gd name="connsiteX3" fmla="*/ 38750 w 124306"/>
              <a:gd name="connsiteY3" fmla="*/ 977983 h 1285007"/>
              <a:gd name="connsiteX4" fmla="*/ 124300 w 124306"/>
              <a:gd name="connsiteY4" fmla="*/ 488050 h 1285007"/>
              <a:gd name="connsiteX5" fmla="*/ 13877 w 124306"/>
              <a:gd name="connsiteY5" fmla="*/ 64384 h 1285007"/>
              <a:gd name="connsiteX6" fmla="*/ 23487 w 124306"/>
              <a:gd name="connsiteY6" fmla="*/ 22739 h 1285007"/>
              <a:gd name="connsiteX7" fmla="*/ 28889 w 124306"/>
              <a:gd name="connsiteY7" fmla="*/ 5341 h 1285007"/>
              <a:gd name="connsiteX8" fmla="*/ 21037 w 124306"/>
              <a:gd name="connsiteY8" fmla="*/ 2828 h 1285007"/>
              <a:gd name="connsiteX9" fmla="*/ 121 w 124306"/>
              <a:gd name="connsiteY9" fmla="*/ 108101 h 1285007"/>
              <a:gd name="connsiteX10" fmla="*/ 102756 w 124306"/>
              <a:gd name="connsiteY10" fmla="*/ 426369 h 1285007"/>
              <a:gd name="connsiteX11" fmla="*/ 15007 w 124306"/>
              <a:gd name="connsiteY11" fmla="*/ 951602 h 12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306" h="1285007">
                <a:moveTo>
                  <a:pt x="15007" y="951602"/>
                </a:moveTo>
                <a:cubicBezTo>
                  <a:pt x="6967" y="1063973"/>
                  <a:pt x="31401" y="1175841"/>
                  <a:pt x="50747" y="1285008"/>
                </a:cubicBezTo>
                <a:lnTo>
                  <a:pt x="81337" y="1285008"/>
                </a:lnTo>
                <a:cubicBezTo>
                  <a:pt x="62870" y="1193114"/>
                  <a:pt x="40634" y="1095065"/>
                  <a:pt x="38750" y="977983"/>
                </a:cubicBezTo>
                <a:cubicBezTo>
                  <a:pt x="36740" y="851543"/>
                  <a:pt x="123107" y="693571"/>
                  <a:pt x="124300" y="488050"/>
                </a:cubicBezTo>
                <a:cubicBezTo>
                  <a:pt x="125431" y="301876"/>
                  <a:pt x="-11499" y="245596"/>
                  <a:pt x="13877" y="64384"/>
                </a:cubicBezTo>
                <a:cubicBezTo>
                  <a:pt x="14379" y="59987"/>
                  <a:pt x="20786" y="30717"/>
                  <a:pt x="23487" y="22739"/>
                </a:cubicBezTo>
                <a:cubicBezTo>
                  <a:pt x="27004" y="11371"/>
                  <a:pt x="28889" y="5341"/>
                  <a:pt x="28889" y="5341"/>
                </a:cubicBezTo>
                <a:cubicBezTo>
                  <a:pt x="30459" y="190"/>
                  <a:pt x="22733" y="-2322"/>
                  <a:pt x="21037" y="2828"/>
                </a:cubicBezTo>
                <a:cubicBezTo>
                  <a:pt x="8286" y="41583"/>
                  <a:pt x="1565" y="67273"/>
                  <a:pt x="121" y="108101"/>
                </a:cubicBezTo>
                <a:cubicBezTo>
                  <a:pt x="-3648" y="230207"/>
                  <a:pt x="81902" y="303132"/>
                  <a:pt x="102756" y="426369"/>
                </a:cubicBezTo>
                <a:cubicBezTo>
                  <a:pt x="131900" y="600546"/>
                  <a:pt x="26690" y="814421"/>
                  <a:pt x="15007" y="95160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4279213" y="6079981"/>
            <a:ext cx="464308" cy="437116"/>
          </a:xfrm>
          <a:custGeom>
            <a:avLst/>
            <a:gdLst>
              <a:gd name="connsiteX0" fmla="*/ 522344 w 522344"/>
              <a:gd name="connsiteY0" fmla="*/ 0 h 491754"/>
              <a:gd name="connsiteX1" fmla="*/ 516000 w 522344"/>
              <a:gd name="connsiteY1" fmla="*/ 36180 h 491754"/>
              <a:gd name="connsiteX2" fmla="*/ 505950 w 522344"/>
              <a:gd name="connsiteY2" fmla="*/ 93527 h 491754"/>
              <a:gd name="connsiteX3" fmla="*/ 451367 w 522344"/>
              <a:gd name="connsiteY3" fmla="*/ 405765 h 491754"/>
              <a:gd name="connsiteX4" fmla="*/ 436355 w 522344"/>
              <a:gd name="connsiteY4" fmla="*/ 491755 h 491754"/>
              <a:gd name="connsiteX5" fmla="*/ 85990 w 522344"/>
              <a:gd name="connsiteY5" fmla="*/ 491755 h 491754"/>
              <a:gd name="connsiteX6" fmla="*/ 5025 w 522344"/>
              <a:gd name="connsiteY6" fmla="*/ 28956 h 491754"/>
              <a:gd name="connsiteX7" fmla="*/ 0 w 522344"/>
              <a:gd name="connsiteY7" fmla="*/ 0 h 491754"/>
              <a:gd name="connsiteX8" fmla="*/ 522344 w 522344"/>
              <a:gd name="connsiteY8" fmla="*/ 0 h 49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2344" h="491754">
                <a:moveTo>
                  <a:pt x="522344" y="0"/>
                </a:moveTo>
                <a:lnTo>
                  <a:pt x="516000" y="36180"/>
                </a:lnTo>
                <a:lnTo>
                  <a:pt x="505950" y="93527"/>
                </a:lnTo>
                <a:lnTo>
                  <a:pt x="451367" y="405765"/>
                </a:lnTo>
                <a:lnTo>
                  <a:pt x="436355" y="491755"/>
                </a:lnTo>
                <a:lnTo>
                  <a:pt x="85990" y="491755"/>
                </a:lnTo>
                <a:lnTo>
                  <a:pt x="5025" y="28956"/>
                </a:lnTo>
                <a:lnTo>
                  <a:pt x="0" y="0"/>
                </a:lnTo>
                <a:lnTo>
                  <a:pt x="52234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4283735" y="6105775"/>
            <a:ext cx="454146" cy="411322"/>
          </a:xfrm>
          <a:custGeom>
            <a:avLst/>
            <a:gdLst>
              <a:gd name="connsiteX0" fmla="*/ 446279 w 510912"/>
              <a:gd name="connsiteY0" fmla="*/ 376746 h 462735"/>
              <a:gd name="connsiteX1" fmla="*/ 431267 w 510912"/>
              <a:gd name="connsiteY1" fmla="*/ 462736 h 462735"/>
              <a:gd name="connsiteX2" fmla="*/ 80902 w 510912"/>
              <a:gd name="connsiteY2" fmla="*/ 462736 h 462735"/>
              <a:gd name="connsiteX3" fmla="*/ 0 w 510912"/>
              <a:gd name="connsiteY3" fmla="*/ 0 h 462735"/>
              <a:gd name="connsiteX4" fmla="*/ 510913 w 510912"/>
              <a:gd name="connsiteY4" fmla="*/ 7161 h 462735"/>
              <a:gd name="connsiteX5" fmla="*/ 504820 w 510912"/>
              <a:gd name="connsiteY5" fmla="*/ 41958 h 462735"/>
              <a:gd name="connsiteX6" fmla="*/ 113627 w 510912"/>
              <a:gd name="connsiteY6" fmla="*/ 86115 h 462735"/>
              <a:gd name="connsiteX7" fmla="*/ 446279 w 510912"/>
              <a:gd name="connsiteY7" fmla="*/ 376746 h 4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912" h="462735">
                <a:moveTo>
                  <a:pt x="446279" y="376746"/>
                </a:moveTo>
                <a:lnTo>
                  <a:pt x="431267" y="462736"/>
                </a:lnTo>
                <a:lnTo>
                  <a:pt x="80902" y="462736"/>
                </a:lnTo>
                <a:lnTo>
                  <a:pt x="0" y="0"/>
                </a:lnTo>
                <a:lnTo>
                  <a:pt x="510913" y="7161"/>
                </a:lnTo>
                <a:lnTo>
                  <a:pt x="504820" y="41958"/>
                </a:lnTo>
                <a:lnTo>
                  <a:pt x="113627" y="86115"/>
                </a:lnTo>
                <a:cubicBezTo>
                  <a:pt x="113627" y="86115"/>
                  <a:pt x="160296" y="374673"/>
                  <a:pt x="446279" y="376746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/>
          <p:cNvSpPr/>
          <p:nvPr userDrawn="1">
            <p:custDataLst>
              <p:tags r:id="rId11"/>
            </p:custDataLst>
          </p:nvPr>
        </p:nvSpPr>
        <p:spPr>
          <a:xfrm>
            <a:off x="4260899" y="6079981"/>
            <a:ext cx="504619" cy="48686"/>
          </a:xfrm>
          <a:custGeom>
            <a:avLst/>
            <a:gdLst>
              <a:gd name="connsiteX0" fmla="*/ 0 w 567694"/>
              <a:gd name="connsiteY0" fmla="*/ 0 h 54771"/>
              <a:gd name="connsiteX1" fmla="*/ 567695 w 567694"/>
              <a:gd name="connsiteY1" fmla="*/ 0 h 54771"/>
              <a:gd name="connsiteX2" fmla="*/ 567695 w 567694"/>
              <a:gd name="connsiteY2" fmla="*/ 54772 h 54771"/>
              <a:gd name="connsiteX3" fmla="*/ 0 w 567694"/>
              <a:gd name="connsiteY3" fmla="*/ 54772 h 5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4" h="54771">
                <a:moveTo>
                  <a:pt x="0" y="0"/>
                </a:moveTo>
                <a:lnTo>
                  <a:pt x="567695" y="0"/>
                </a:lnTo>
                <a:lnTo>
                  <a:pt x="567695" y="54772"/>
                </a:lnTo>
                <a:lnTo>
                  <a:pt x="0" y="547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椭圆 18"/>
          <p:cNvSpPr/>
          <p:nvPr userDrawn="1">
            <p:custDataLst>
              <p:tags r:id="rId12"/>
            </p:custDataLst>
          </p:nvPr>
        </p:nvSpPr>
        <p:spPr>
          <a:xfrm>
            <a:off x="1066800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 userDrawn="1">
            <p:custDataLst>
              <p:tags r:id="rId13"/>
            </p:custDataLst>
          </p:nvPr>
        </p:nvSpPr>
        <p:spPr>
          <a:xfrm>
            <a:off x="1264904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椭圆 20"/>
          <p:cNvSpPr/>
          <p:nvPr userDrawn="1">
            <p:custDataLst>
              <p:tags r:id="rId14"/>
            </p:custDataLst>
          </p:nvPr>
        </p:nvSpPr>
        <p:spPr>
          <a:xfrm>
            <a:off x="1463008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661113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任意多边形: 形状 23"/>
          <p:cNvSpPr/>
          <p:nvPr>
            <p:custDataLst>
              <p:tags r:id="rId16"/>
            </p:custDataLst>
          </p:nvPr>
        </p:nvSpPr>
        <p:spPr>
          <a:xfrm flipH="1">
            <a:off x="3083129" y="5997474"/>
            <a:ext cx="273221" cy="432631"/>
          </a:xfrm>
          <a:custGeom>
            <a:avLst/>
            <a:gdLst>
              <a:gd name="connsiteX0" fmla="*/ 144576 w 375271"/>
              <a:gd name="connsiteY0" fmla="*/ 31536 h 594222"/>
              <a:gd name="connsiteX1" fmla="*/ 57708 w 375271"/>
              <a:gd name="connsiteY1" fmla="*/ 388819 h 594222"/>
              <a:gd name="connsiteX2" fmla="*/ 13227 w 375271"/>
              <a:gd name="connsiteY2" fmla="*/ 544648 h 594222"/>
              <a:gd name="connsiteX3" fmla="*/ 297167 w 375271"/>
              <a:gd name="connsiteY3" fmla="*/ 455780 h 594222"/>
              <a:gd name="connsiteX4" fmla="*/ 375272 w 375271"/>
              <a:gd name="connsiteY4" fmla="*/ 57635 h 594222"/>
              <a:gd name="connsiteX5" fmla="*/ 144576 w 375271"/>
              <a:gd name="connsiteY5" fmla="*/ 31536 h 59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271" h="594222">
                <a:moveTo>
                  <a:pt x="144576" y="31536"/>
                </a:moveTo>
                <a:cubicBezTo>
                  <a:pt x="138480" y="141169"/>
                  <a:pt x="77139" y="348147"/>
                  <a:pt x="57708" y="388819"/>
                </a:cubicBezTo>
                <a:cubicBezTo>
                  <a:pt x="50088" y="404821"/>
                  <a:pt x="-31255" y="497309"/>
                  <a:pt x="13227" y="544648"/>
                </a:cubicBezTo>
                <a:cubicBezTo>
                  <a:pt x="81616" y="617324"/>
                  <a:pt x="253257" y="627230"/>
                  <a:pt x="297167" y="455780"/>
                </a:cubicBezTo>
                <a:cubicBezTo>
                  <a:pt x="252209" y="273471"/>
                  <a:pt x="375272" y="111832"/>
                  <a:pt x="375272" y="57635"/>
                </a:cubicBezTo>
                <a:cubicBezTo>
                  <a:pt x="375272" y="3437"/>
                  <a:pt x="147815" y="-26471"/>
                  <a:pt x="144576" y="31536"/>
                </a:cubicBezTo>
                <a:close/>
              </a:path>
            </a:pathLst>
          </a:custGeom>
          <a:solidFill>
            <a:srgbClr val="F7B69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>
            <p:custDataLst>
              <p:tags r:id="rId17"/>
            </p:custDataLst>
          </p:nvPr>
        </p:nvSpPr>
        <p:spPr>
          <a:xfrm flipH="1">
            <a:off x="3099427" y="6247578"/>
            <a:ext cx="559440" cy="249369"/>
          </a:xfrm>
          <a:custGeom>
            <a:avLst/>
            <a:gdLst>
              <a:gd name="connsiteX0" fmla="*/ 462073 w 768395"/>
              <a:gd name="connsiteY0" fmla="*/ 1294 h 342509"/>
              <a:gd name="connsiteX1" fmla="*/ 463883 w 768395"/>
              <a:gd name="connsiteY1" fmla="*/ 166171 h 342509"/>
              <a:gd name="connsiteX2" fmla="*/ 698769 w 768395"/>
              <a:gd name="connsiteY2" fmla="*/ 22725 h 342509"/>
              <a:gd name="connsiteX3" fmla="*/ 712009 w 768395"/>
              <a:gd name="connsiteY3" fmla="*/ 27202 h 342509"/>
              <a:gd name="connsiteX4" fmla="*/ 711914 w 768395"/>
              <a:gd name="connsiteY4" fmla="*/ 27106 h 342509"/>
              <a:gd name="connsiteX5" fmla="*/ 748361 w 768395"/>
              <a:gd name="connsiteY5" fmla="*/ 179644 h 342509"/>
              <a:gd name="connsiteX6" fmla="*/ 745978 w 768395"/>
              <a:gd name="connsiteY6" fmla="*/ 209322 h 342509"/>
              <a:gd name="connsiteX7" fmla="*/ 761826 w 768395"/>
              <a:gd name="connsiteY7" fmla="*/ 217666 h 342509"/>
              <a:gd name="connsiteX8" fmla="*/ 760205 w 768395"/>
              <a:gd name="connsiteY8" fmla="*/ 283138 h 342509"/>
              <a:gd name="connsiteX9" fmla="*/ 363680 w 768395"/>
              <a:gd name="connsiteY9" fmla="*/ 337336 h 342509"/>
              <a:gd name="connsiteX10" fmla="*/ 12398 w 768395"/>
              <a:gd name="connsiteY10" fmla="*/ 315333 h 342509"/>
              <a:gd name="connsiteX11" fmla="*/ 42020 w 768395"/>
              <a:gd name="connsiteY11" fmla="*/ 220178 h 342509"/>
              <a:gd name="connsiteX12" fmla="*/ 54135 w 768395"/>
              <a:gd name="connsiteY12" fmla="*/ 217616 h 342509"/>
              <a:gd name="connsiteX13" fmla="*/ 89265 w 768395"/>
              <a:gd name="connsiteY13" fmla="*/ 199509 h 342509"/>
              <a:gd name="connsiteX14" fmla="*/ 352917 w 768395"/>
              <a:gd name="connsiteY14" fmla="*/ 88543 h 342509"/>
              <a:gd name="connsiteX15" fmla="*/ 462073 w 768395"/>
              <a:gd name="connsiteY15" fmla="*/ 1294 h 3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8395" h="342509">
                <a:moveTo>
                  <a:pt x="462073" y="1294"/>
                </a:moveTo>
                <a:cubicBezTo>
                  <a:pt x="498744" y="27773"/>
                  <a:pt x="434355" y="150360"/>
                  <a:pt x="463883" y="166171"/>
                </a:cubicBezTo>
                <a:cubicBezTo>
                  <a:pt x="524081" y="198271"/>
                  <a:pt x="675719" y="49300"/>
                  <a:pt x="698769" y="22725"/>
                </a:cubicBezTo>
                <a:cubicBezTo>
                  <a:pt x="704961" y="15581"/>
                  <a:pt x="712390" y="19201"/>
                  <a:pt x="712009" y="27202"/>
                </a:cubicBezTo>
                <a:lnTo>
                  <a:pt x="711914" y="27106"/>
                </a:lnTo>
                <a:cubicBezTo>
                  <a:pt x="708700" y="104259"/>
                  <a:pt x="741543" y="134852"/>
                  <a:pt x="748361" y="179644"/>
                </a:cubicBezTo>
                <a:lnTo>
                  <a:pt x="745978" y="209322"/>
                </a:lnTo>
                <a:lnTo>
                  <a:pt x="761826" y="217666"/>
                </a:lnTo>
                <a:cubicBezTo>
                  <a:pt x="772832" y="236490"/>
                  <a:pt x="768421" y="278781"/>
                  <a:pt x="760205" y="283138"/>
                </a:cubicBezTo>
                <a:cubicBezTo>
                  <a:pt x="686768" y="322096"/>
                  <a:pt x="505983" y="327239"/>
                  <a:pt x="363680" y="337336"/>
                </a:cubicBezTo>
                <a:cubicBezTo>
                  <a:pt x="197468" y="349147"/>
                  <a:pt x="26685" y="340288"/>
                  <a:pt x="12398" y="315333"/>
                </a:cubicBezTo>
                <a:cubicBezTo>
                  <a:pt x="-175" y="293330"/>
                  <a:pt x="-17416" y="248848"/>
                  <a:pt x="42020" y="220178"/>
                </a:cubicBezTo>
                <a:lnTo>
                  <a:pt x="54135" y="217616"/>
                </a:lnTo>
                <a:lnTo>
                  <a:pt x="89265" y="199509"/>
                </a:lnTo>
                <a:cubicBezTo>
                  <a:pt x="149748" y="174077"/>
                  <a:pt x="296529" y="113498"/>
                  <a:pt x="352917" y="88543"/>
                </a:cubicBezTo>
                <a:cubicBezTo>
                  <a:pt x="428926" y="54824"/>
                  <a:pt x="446452" y="-9946"/>
                  <a:pt x="462073" y="1294"/>
                </a:cubicBezTo>
                <a:close/>
              </a:path>
            </a:pathLst>
          </a:custGeom>
          <a:solidFill>
            <a:srgbClr val="1F2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>
            <p:custDataLst>
              <p:tags r:id="rId18"/>
            </p:custDataLst>
          </p:nvPr>
        </p:nvSpPr>
        <p:spPr>
          <a:xfrm flipH="1">
            <a:off x="1842774" y="6033824"/>
            <a:ext cx="199504" cy="422182"/>
          </a:xfrm>
          <a:custGeom>
            <a:avLst/>
            <a:gdLst>
              <a:gd name="connsiteX0" fmla="*/ 1137 w 274020"/>
              <a:gd name="connsiteY0" fmla="*/ 33043 h 579868"/>
              <a:gd name="connsiteX1" fmla="*/ 19330 w 274020"/>
              <a:gd name="connsiteY1" fmla="*/ 392612 h 579868"/>
              <a:gd name="connsiteX2" fmla="*/ 135249 w 274020"/>
              <a:gd name="connsiteY2" fmla="*/ 569491 h 579868"/>
              <a:gd name="connsiteX3" fmla="*/ 269742 w 274020"/>
              <a:gd name="connsiteY3" fmla="*/ 461382 h 579868"/>
              <a:gd name="connsiteX4" fmla="*/ 235357 w 274020"/>
              <a:gd name="connsiteY4" fmla="*/ 44092 h 579868"/>
              <a:gd name="connsiteX5" fmla="*/ 1042 w 274020"/>
              <a:gd name="connsiteY5" fmla="*/ 33043 h 5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020" h="579868">
                <a:moveTo>
                  <a:pt x="1137" y="33043"/>
                </a:moveTo>
                <a:cubicBezTo>
                  <a:pt x="53239" y="168869"/>
                  <a:pt x="35046" y="353845"/>
                  <a:pt x="19330" y="392612"/>
                </a:cubicBezTo>
                <a:cubicBezTo>
                  <a:pt x="11615" y="411852"/>
                  <a:pt x="-57537" y="629308"/>
                  <a:pt x="135249" y="569491"/>
                </a:cubicBezTo>
                <a:cubicBezTo>
                  <a:pt x="260694" y="530534"/>
                  <a:pt x="285649" y="487766"/>
                  <a:pt x="269742" y="461382"/>
                </a:cubicBezTo>
                <a:cubicBezTo>
                  <a:pt x="192495" y="333271"/>
                  <a:pt x="235357" y="95813"/>
                  <a:pt x="235357" y="44092"/>
                </a:cubicBezTo>
                <a:cubicBezTo>
                  <a:pt x="235357" y="-7629"/>
                  <a:pt x="-18198" y="-17059"/>
                  <a:pt x="1042" y="33043"/>
                </a:cubicBezTo>
                <a:close/>
              </a:path>
            </a:pathLst>
          </a:custGeom>
          <a:solidFill>
            <a:srgbClr val="F7B69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>
            <p:custDataLst>
              <p:tags r:id="rId19"/>
            </p:custDataLst>
          </p:nvPr>
        </p:nvSpPr>
        <p:spPr>
          <a:xfrm flipH="1">
            <a:off x="1811623" y="6272968"/>
            <a:ext cx="369007" cy="254832"/>
          </a:xfrm>
          <a:custGeom>
            <a:avLst/>
            <a:gdLst>
              <a:gd name="connsiteX0" fmla="*/ 243645 w 506832"/>
              <a:gd name="connsiteY0" fmla="*/ 44 h 350013"/>
              <a:gd name="connsiteX1" fmla="*/ 387949 w 506832"/>
              <a:gd name="connsiteY1" fmla="*/ 150729 h 350013"/>
              <a:gd name="connsiteX2" fmla="*/ 427001 w 506832"/>
              <a:gd name="connsiteY2" fmla="*/ 58622 h 350013"/>
              <a:gd name="connsiteX3" fmla="*/ 443765 w 506832"/>
              <a:gd name="connsiteY3" fmla="*/ 47383 h 350013"/>
              <a:gd name="connsiteX4" fmla="*/ 459482 w 506832"/>
              <a:gd name="connsiteY4" fmla="*/ 138537 h 350013"/>
              <a:gd name="connsiteX5" fmla="*/ 482390 w 506832"/>
              <a:gd name="connsiteY5" fmla="*/ 210368 h 350013"/>
              <a:gd name="connsiteX6" fmla="*/ 486215 w 506832"/>
              <a:gd name="connsiteY6" fmla="*/ 225911 h 350013"/>
              <a:gd name="connsiteX7" fmla="*/ 490723 w 506832"/>
              <a:gd name="connsiteY7" fmla="*/ 226262 h 350013"/>
              <a:gd name="connsiteX8" fmla="*/ 499581 w 506832"/>
              <a:gd name="connsiteY8" fmla="*/ 315130 h 350013"/>
              <a:gd name="connsiteX9" fmla="*/ 220404 w 506832"/>
              <a:gd name="connsiteY9" fmla="*/ 349706 h 350013"/>
              <a:gd name="connsiteX10" fmla="*/ 1519 w 506832"/>
              <a:gd name="connsiteY10" fmla="*/ 315988 h 350013"/>
              <a:gd name="connsiteX11" fmla="*/ 29142 w 506832"/>
              <a:gd name="connsiteY11" fmla="*/ 232739 h 350013"/>
              <a:gd name="connsiteX12" fmla="*/ 40236 w 506832"/>
              <a:gd name="connsiteY12" fmla="*/ 229232 h 350013"/>
              <a:gd name="connsiteX13" fmla="*/ 54288 w 506832"/>
              <a:gd name="connsiteY13" fmla="*/ 202926 h 350013"/>
              <a:gd name="connsiteX14" fmla="*/ 152777 w 506832"/>
              <a:gd name="connsiteY14" fmla="*/ 128536 h 350013"/>
              <a:gd name="connsiteX15" fmla="*/ 243645 w 506832"/>
              <a:gd name="connsiteY15" fmla="*/ 139 h 35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832" h="350013">
                <a:moveTo>
                  <a:pt x="243645" y="44"/>
                </a:moveTo>
                <a:cubicBezTo>
                  <a:pt x="289556" y="-1480"/>
                  <a:pt x="349277" y="36715"/>
                  <a:pt x="387949" y="150729"/>
                </a:cubicBezTo>
                <a:cubicBezTo>
                  <a:pt x="432716" y="144443"/>
                  <a:pt x="427954" y="89674"/>
                  <a:pt x="427001" y="58622"/>
                </a:cubicBezTo>
                <a:cubicBezTo>
                  <a:pt x="426525" y="44430"/>
                  <a:pt x="438908" y="40049"/>
                  <a:pt x="443765" y="47383"/>
                </a:cubicBezTo>
                <a:cubicBezTo>
                  <a:pt x="459577" y="71195"/>
                  <a:pt x="454148" y="93579"/>
                  <a:pt x="459482" y="138537"/>
                </a:cubicBezTo>
                <a:cubicBezTo>
                  <a:pt x="462387" y="163017"/>
                  <a:pt x="473960" y="186639"/>
                  <a:pt x="482390" y="210368"/>
                </a:cubicBezTo>
                <a:lnTo>
                  <a:pt x="486215" y="225911"/>
                </a:lnTo>
                <a:lnTo>
                  <a:pt x="490723" y="226262"/>
                </a:lnTo>
                <a:cubicBezTo>
                  <a:pt x="515202" y="220738"/>
                  <a:pt x="506249" y="306272"/>
                  <a:pt x="499581" y="315130"/>
                </a:cubicBezTo>
                <a:cubicBezTo>
                  <a:pt x="492914" y="323989"/>
                  <a:pt x="361374" y="353326"/>
                  <a:pt x="220404" y="349706"/>
                </a:cubicBezTo>
                <a:cubicBezTo>
                  <a:pt x="92769" y="346468"/>
                  <a:pt x="11806" y="339610"/>
                  <a:pt x="1519" y="315988"/>
                </a:cubicBezTo>
                <a:cubicBezTo>
                  <a:pt x="-3720" y="303891"/>
                  <a:pt x="4377" y="248455"/>
                  <a:pt x="29142" y="232739"/>
                </a:cubicBezTo>
                <a:lnTo>
                  <a:pt x="40236" y="229232"/>
                </a:lnTo>
                <a:lnTo>
                  <a:pt x="54288" y="202926"/>
                </a:lnTo>
                <a:cubicBezTo>
                  <a:pt x="79053" y="166064"/>
                  <a:pt x="126678" y="156158"/>
                  <a:pt x="152777" y="128536"/>
                </a:cubicBezTo>
                <a:cubicBezTo>
                  <a:pt x="175256" y="63194"/>
                  <a:pt x="215737" y="1091"/>
                  <a:pt x="243645" y="139"/>
                </a:cubicBezTo>
                <a:close/>
              </a:path>
            </a:pathLst>
          </a:custGeom>
          <a:solidFill>
            <a:srgbClr val="1F2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>
            <p:custDataLst>
              <p:tags r:id="rId20"/>
            </p:custDataLst>
          </p:nvPr>
        </p:nvSpPr>
        <p:spPr>
          <a:xfrm flipH="1">
            <a:off x="1854881" y="3523168"/>
            <a:ext cx="1114928" cy="2599377"/>
          </a:xfrm>
          <a:custGeom>
            <a:avLst/>
            <a:gdLst>
              <a:gd name="connsiteX0" fmla="*/ 1069372 w 1531358"/>
              <a:gd name="connsiteY0" fmla="*/ 0 h 3570259"/>
              <a:gd name="connsiteX1" fmla="*/ 1231392 w 1531358"/>
              <a:gd name="connsiteY1" fmla="*/ 1887188 h 3570259"/>
              <a:gd name="connsiteX2" fmla="*/ 1489615 w 1531358"/>
              <a:gd name="connsiteY2" fmla="*/ 2201418 h 3570259"/>
              <a:gd name="connsiteX3" fmla="*/ 1509427 w 1531358"/>
              <a:gd name="connsiteY3" fmla="*/ 3508629 h 3570259"/>
              <a:gd name="connsiteX4" fmla="*/ 1258157 w 1531358"/>
              <a:gd name="connsiteY4" fmla="*/ 3524345 h 3570259"/>
              <a:gd name="connsiteX5" fmla="*/ 776002 w 1531358"/>
              <a:gd name="connsiteY5" fmla="*/ 2060162 h 3570259"/>
              <a:gd name="connsiteX6" fmla="*/ 0 w 1531358"/>
              <a:gd name="connsiteY6" fmla="*/ 132207 h 3570259"/>
              <a:gd name="connsiteX7" fmla="*/ 1069372 w 1531358"/>
              <a:gd name="connsiteY7" fmla="*/ 0 h 357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>
            <p:custDataLst>
              <p:tags r:id="rId21"/>
            </p:custDataLst>
          </p:nvPr>
        </p:nvSpPr>
        <p:spPr>
          <a:xfrm rot="20399820" flipH="1">
            <a:off x="2624351" y="3476691"/>
            <a:ext cx="1114928" cy="2599377"/>
          </a:xfrm>
          <a:custGeom>
            <a:avLst/>
            <a:gdLst>
              <a:gd name="connsiteX0" fmla="*/ 1069372 w 1531358"/>
              <a:gd name="connsiteY0" fmla="*/ 0 h 3570259"/>
              <a:gd name="connsiteX1" fmla="*/ 1231392 w 1531358"/>
              <a:gd name="connsiteY1" fmla="*/ 1887188 h 3570259"/>
              <a:gd name="connsiteX2" fmla="*/ 1489615 w 1531358"/>
              <a:gd name="connsiteY2" fmla="*/ 2201418 h 3570259"/>
              <a:gd name="connsiteX3" fmla="*/ 1509427 w 1531358"/>
              <a:gd name="connsiteY3" fmla="*/ 3508629 h 3570259"/>
              <a:gd name="connsiteX4" fmla="*/ 1258157 w 1531358"/>
              <a:gd name="connsiteY4" fmla="*/ 3524345 h 3570259"/>
              <a:gd name="connsiteX5" fmla="*/ 776002 w 1531358"/>
              <a:gd name="connsiteY5" fmla="*/ 2060162 h 3570259"/>
              <a:gd name="connsiteX6" fmla="*/ 0 w 1531358"/>
              <a:gd name="connsiteY6" fmla="*/ 132207 h 3570259"/>
              <a:gd name="connsiteX7" fmla="*/ 1069372 w 1531358"/>
              <a:gd name="connsiteY7" fmla="*/ 0 h 357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>
            <p:custDataLst>
              <p:tags r:id="rId22"/>
            </p:custDataLst>
          </p:nvPr>
        </p:nvSpPr>
        <p:spPr>
          <a:xfrm flipH="1">
            <a:off x="2580630" y="1675816"/>
            <a:ext cx="375556" cy="586551"/>
          </a:xfrm>
          <a:custGeom>
            <a:avLst/>
            <a:gdLst>
              <a:gd name="connsiteX0" fmla="*/ 414237 w 515829"/>
              <a:gd name="connsiteY0" fmla="*/ 89 h 805631"/>
              <a:gd name="connsiteX1" fmla="*/ 514661 w 515829"/>
              <a:gd name="connsiteY1" fmla="*/ 676994 h 805631"/>
              <a:gd name="connsiteX2" fmla="*/ 254039 w 515829"/>
              <a:gd name="connsiteY2" fmla="*/ 805615 h 805631"/>
              <a:gd name="connsiteX3" fmla="*/ 0 w 515829"/>
              <a:gd name="connsiteY3" fmla="*/ 709905 h 805631"/>
              <a:gd name="connsiteX4" fmla="*/ 52747 w 515829"/>
              <a:gd name="connsiteY4" fmla="*/ 306876 h 805631"/>
              <a:gd name="connsiteX5" fmla="*/ 178255 w 515829"/>
              <a:gd name="connsiteY5" fmla="*/ 29175 h 805631"/>
              <a:gd name="connsiteX6" fmla="*/ 414237 w 515829"/>
              <a:gd name="connsiteY6" fmla="*/ 0 h 80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>
            <p:custDataLst>
              <p:tags r:id="rId23"/>
            </p:custDataLst>
          </p:nvPr>
        </p:nvSpPr>
        <p:spPr>
          <a:xfrm flipH="1">
            <a:off x="2582535" y="1675816"/>
            <a:ext cx="375556" cy="586551"/>
          </a:xfrm>
          <a:custGeom>
            <a:avLst/>
            <a:gdLst>
              <a:gd name="connsiteX0" fmla="*/ 414237 w 515829"/>
              <a:gd name="connsiteY0" fmla="*/ 89 h 805631"/>
              <a:gd name="connsiteX1" fmla="*/ 514661 w 515829"/>
              <a:gd name="connsiteY1" fmla="*/ 676994 h 805631"/>
              <a:gd name="connsiteX2" fmla="*/ 254039 w 515829"/>
              <a:gd name="connsiteY2" fmla="*/ 805615 h 805631"/>
              <a:gd name="connsiteX3" fmla="*/ 0 w 515829"/>
              <a:gd name="connsiteY3" fmla="*/ 709905 h 805631"/>
              <a:gd name="connsiteX4" fmla="*/ 52747 w 515829"/>
              <a:gd name="connsiteY4" fmla="*/ 306876 h 805631"/>
              <a:gd name="connsiteX5" fmla="*/ 178255 w 515829"/>
              <a:gd name="connsiteY5" fmla="*/ 29175 h 805631"/>
              <a:gd name="connsiteX6" fmla="*/ 414237 w 515829"/>
              <a:gd name="connsiteY6" fmla="*/ 0 h 80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07A35">
              <a:alpha val="40000"/>
            </a:srgb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>
            <p:custDataLst>
              <p:tags r:id="rId24"/>
            </p:custDataLst>
          </p:nvPr>
        </p:nvSpPr>
        <p:spPr>
          <a:xfrm flipH="1">
            <a:off x="2090574" y="2152002"/>
            <a:ext cx="1237188" cy="1629168"/>
          </a:xfrm>
          <a:custGeom>
            <a:avLst/>
            <a:gdLst>
              <a:gd name="connsiteX0" fmla="*/ 747144 w 1699285"/>
              <a:gd name="connsiteY0" fmla="*/ 0 h 2237672"/>
              <a:gd name="connsiteX1" fmla="*/ 1684671 w 1699285"/>
              <a:gd name="connsiteY1" fmla="*/ 330536 h 2237672"/>
              <a:gd name="connsiteX2" fmla="*/ 1472438 w 1699285"/>
              <a:gd name="connsiteY2" fmla="*/ 2133007 h 2237672"/>
              <a:gd name="connsiteX3" fmla="*/ 286386 w 1699285"/>
              <a:gd name="connsiteY3" fmla="*/ 2133007 h 2237672"/>
              <a:gd name="connsiteX4" fmla="*/ 100482 w 1699285"/>
              <a:gd name="connsiteY4" fmla="*/ 228956 h 2237672"/>
              <a:gd name="connsiteX5" fmla="*/ 747144 w 1699285"/>
              <a:gd name="connsiteY5" fmla="*/ 0 h 223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9285" h="2237672">
                <a:moveTo>
                  <a:pt x="747144" y="0"/>
                </a:moveTo>
                <a:cubicBezTo>
                  <a:pt x="893288" y="22593"/>
                  <a:pt x="1504282" y="58707"/>
                  <a:pt x="1684671" y="330536"/>
                </a:cubicBezTo>
                <a:cubicBezTo>
                  <a:pt x="1760634" y="445014"/>
                  <a:pt x="1517980" y="2082840"/>
                  <a:pt x="1472438" y="2133007"/>
                </a:cubicBezTo>
                <a:cubicBezTo>
                  <a:pt x="1399499" y="2213417"/>
                  <a:pt x="436533" y="2321580"/>
                  <a:pt x="286386" y="2133007"/>
                </a:cubicBezTo>
                <a:cubicBezTo>
                  <a:pt x="243779" y="2079549"/>
                  <a:pt x="-192340" y="475435"/>
                  <a:pt x="100482" y="228956"/>
                </a:cubicBezTo>
                <a:cubicBezTo>
                  <a:pt x="248405" y="104427"/>
                  <a:pt x="747144" y="0"/>
                  <a:pt x="747144" y="0"/>
                </a:cubicBezTo>
                <a:close/>
              </a:path>
            </a:pathLst>
          </a:custGeom>
          <a:solidFill>
            <a:schemeClr val="accent2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>
            <p:custDataLst>
              <p:tags r:id="rId25"/>
            </p:custDataLst>
          </p:nvPr>
        </p:nvSpPr>
        <p:spPr>
          <a:xfrm flipH="1">
            <a:off x="2487253" y="2054541"/>
            <a:ext cx="535793" cy="309683"/>
          </a:xfrm>
          <a:custGeom>
            <a:avLst/>
            <a:gdLst>
              <a:gd name="connsiteX0" fmla="*/ 106331 w 735915"/>
              <a:gd name="connsiteY0" fmla="*/ 63148 h 425350"/>
              <a:gd name="connsiteX1" fmla="*/ 125 w 735915"/>
              <a:gd name="connsiteY1" fmla="*/ 214985 h 425350"/>
              <a:gd name="connsiteX2" fmla="*/ 187453 w 735915"/>
              <a:gd name="connsiteY2" fmla="*/ 406849 h 425350"/>
              <a:gd name="connsiteX3" fmla="*/ 268486 w 735915"/>
              <a:gd name="connsiteY3" fmla="*/ 308115 h 425350"/>
              <a:gd name="connsiteX4" fmla="*/ 349786 w 735915"/>
              <a:gd name="connsiteY4" fmla="*/ 425350 h 425350"/>
              <a:gd name="connsiteX5" fmla="*/ 735915 w 735915"/>
              <a:gd name="connsiteY5" fmla="*/ 181807 h 425350"/>
              <a:gd name="connsiteX6" fmla="*/ 576607 w 735915"/>
              <a:gd name="connsiteY6" fmla="*/ 83 h 425350"/>
              <a:gd name="connsiteX7" fmla="*/ 259680 w 735915"/>
              <a:gd name="connsiteY7" fmla="*/ 133774 h 425350"/>
              <a:gd name="connsiteX8" fmla="*/ 106331 w 735915"/>
              <a:gd name="connsiteY8" fmla="*/ 62970 h 42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915" h="425350">
                <a:moveTo>
                  <a:pt x="106331" y="63148"/>
                </a:moveTo>
                <a:cubicBezTo>
                  <a:pt x="88097" y="56477"/>
                  <a:pt x="5373" y="185988"/>
                  <a:pt x="125" y="214985"/>
                </a:cubicBezTo>
                <a:cubicBezTo>
                  <a:pt x="-5034" y="243983"/>
                  <a:pt x="150450" y="425439"/>
                  <a:pt x="187453" y="406849"/>
                </a:cubicBezTo>
                <a:cubicBezTo>
                  <a:pt x="224456" y="388348"/>
                  <a:pt x="253898" y="313897"/>
                  <a:pt x="268486" y="308115"/>
                </a:cubicBezTo>
                <a:cubicBezTo>
                  <a:pt x="291168" y="299042"/>
                  <a:pt x="304777" y="425350"/>
                  <a:pt x="349786" y="425350"/>
                </a:cubicBezTo>
                <a:cubicBezTo>
                  <a:pt x="394794" y="425350"/>
                  <a:pt x="733869" y="278317"/>
                  <a:pt x="735915" y="181807"/>
                </a:cubicBezTo>
                <a:cubicBezTo>
                  <a:pt x="736182" y="170866"/>
                  <a:pt x="585324" y="-4364"/>
                  <a:pt x="576607" y="83"/>
                </a:cubicBezTo>
                <a:cubicBezTo>
                  <a:pt x="556593" y="10490"/>
                  <a:pt x="422902" y="133774"/>
                  <a:pt x="259680" y="133774"/>
                </a:cubicBezTo>
                <a:cubicBezTo>
                  <a:pt x="174555" y="133774"/>
                  <a:pt x="122075" y="68841"/>
                  <a:pt x="106331" y="62970"/>
                </a:cubicBezTo>
                <a:close/>
              </a:path>
            </a:pathLst>
          </a:custGeom>
          <a:solidFill>
            <a:schemeClr val="accent2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>
            <p:custDataLst>
              <p:tags r:id="rId26"/>
            </p:custDataLst>
          </p:nvPr>
        </p:nvSpPr>
        <p:spPr>
          <a:xfrm flipH="1">
            <a:off x="2698050" y="2185484"/>
            <a:ext cx="198096" cy="1155463"/>
          </a:xfrm>
          <a:custGeom>
            <a:avLst/>
            <a:gdLst>
              <a:gd name="connsiteX0" fmla="*/ 97389 w 272085"/>
              <a:gd name="connsiteY0" fmla="*/ 0 h 1587035"/>
              <a:gd name="connsiteX1" fmla="*/ 29342 w 272085"/>
              <a:gd name="connsiteY1" fmla="*/ 200759 h 1587035"/>
              <a:gd name="connsiteX2" fmla="*/ 63410 w 272085"/>
              <a:gd name="connsiteY2" fmla="*/ 323331 h 1587035"/>
              <a:gd name="connsiteX3" fmla="*/ 63410 w 272085"/>
              <a:gd name="connsiteY3" fmla="*/ 1587036 h 1587035"/>
              <a:gd name="connsiteX4" fmla="*/ 272085 w 272085"/>
              <a:gd name="connsiteY4" fmla="*/ 1271087 h 1587035"/>
              <a:gd name="connsiteX5" fmla="*/ 113221 w 272085"/>
              <a:gd name="connsiteY5" fmla="*/ 323331 h 1587035"/>
              <a:gd name="connsiteX6" fmla="*/ 155472 w 272085"/>
              <a:gd name="connsiteY6" fmla="*/ 182524 h 1587035"/>
              <a:gd name="connsiteX7" fmla="*/ 97389 w 272085"/>
              <a:gd name="connsiteY7" fmla="*/ 0 h 158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085" h="1587035">
                <a:moveTo>
                  <a:pt x="97389" y="0"/>
                </a:moveTo>
                <a:lnTo>
                  <a:pt x="29342" y="200759"/>
                </a:lnTo>
                <a:cubicBezTo>
                  <a:pt x="29342" y="200759"/>
                  <a:pt x="50601" y="286239"/>
                  <a:pt x="63410" y="323331"/>
                </a:cubicBezTo>
                <a:cubicBezTo>
                  <a:pt x="29342" y="389954"/>
                  <a:pt x="-60408" y="1280961"/>
                  <a:pt x="63410" y="1587036"/>
                </a:cubicBezTo>
                <a:cubicBezTo>
                  <a:pt x="190785" y="1429061"/>
                  <a:pt x="272085" y="1271087"/>
                  <a:pt x="272085" y="1271087"/>
                </a:cubicBezTo>
                <a:cubicBezTo>
                  <a:pt x="272085" y="1271087"/>
                  <a:pt x="93475" y="580039"/>
                  <a:pt x="113221" y="323331"/>
                </a:cubicBezTo>
                <a:cubicBezTo>
                  <a:pt x="135993" y="273964"/>
                  <a:pt x="155472" y="182524"/>
                  <a:pt x="155472" y="182524"/>
                </a:cubicBezTo>
                <a:lnTo>
                  <a:pt x="97389" y="0"/>
                </a:lnTo>
                <a:close/>
              </a:path>
            </a:pathLst>
          </a:custGeom>
          <a:solidFill>
            <a:schemeClr val="accent4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>
            <p:custDataLst>
              <p:tags r:id="rId27"/>
            </p:custDataLst>
          </p:nvPr>
        </p:nvSpPr>
        <p:spPr>
          <a:xfrm flipH="1">
            <a:off x="2486810" y="2177254"/>
            <a:ext cx="541100" cy="195227"/>
          </a:xfrm>
          <a:custGeom>
            <a:avLst/>
            <a:gdLst>
              <a:gd name="connsiteX0" fmla="*/ 356465 w 743203"/>
              <a:gd name="connsiteY0" fmla="*/ 268101 h 268146"/>
              <a:gd name="connsiteX1" fmla="*/ 345702 w 743203"/>
              <a:gd name="connsiteY1" fmla="*/ 260273 h 268146"/>
              <a:gd name="connsiteX2" fmla="*/ 278012 w 743203"/>
              <a:gd name="connsiteY2" fmla="*/ 47417 h 268146"/>
              <a:gd name="connsiteX3" fmla="*/ 205785 w 743203"/>
              <a:gd name="connsiteY3" fmla="*/ 260451 h 268146"/>
              <a:gd name="connsiteX4" fmla="*/ 198936 w 743203"/>
              <a:gd name="connsiteY4" fmla="*/ 267478 h 268146"/>
              <a:gd name="connsiteX5" fmla="*/ 189151 w 743203"/>
              <a:gd name="connsiteY5" fmla="*/ 266500 h 268146"/>
              <a:gd name="connsiteX6" fmla="*/ 934 w 743203"/>
              <a:gd name="connsiteY6" fmla="*/ 67075 h 268146"/>
              <a:gd name="connsiteX7" fmla="*/ 6805 w 743203"/>
              <a:gd name="connsiteY7" fmla="*/ 52220 h 268146"/>
              <a:gd name="connsiteX8" fmla="*/ 21660 w 743203"/>
              <a:gd name="connsiteY8" fmla="*/ 58180 h 268146"/>
              <a:gd name="connsiteX9" fmla="*/ 188973 w 743203"/>
              <a:gd name="connsiteY9" fmla="*/ 239459 h 268146"/>
              <a:gd name="connsiteX10" fmla="*/ 267516 w 743203"/>
              <a:gd name="connsiteY10" fmla="*/ 7657 h 268146"/>
              <a:gd name="connsiteX11" fmla="*/ 278278 w 743203"/>
              <a:gd name="connsiteY11" fmla="*/ 7 h 268146"/>
              <a:gd name="connsiteX12" fmla="*/ 288953 w 743203"/>
              <a:gd name="connsiteY12" fmla="*/ 7835 h 268146"/>
              <a:gd name="connsiteX13" fmla="*/ 363670 w 743203"/>
              <a:gd name="connsiteY13" fmla="*/ 242750 h 268146"/>
              <a:gd name="connsiteX14" fmla="*/ 722937 w 743203"/>
              <a:gd name="connsiteY14" fmla="*/ 37277 h 268146"/>
              <a:gd name="connsiteX15" fmla="*/ 738770 w 743203"/>
              <a:gd name="connsiteY15" fmla="*/ 35142 h 268146"/>
              <a:gd name="connsiteX16" fmla="*/ 740904 w 743203"/>
              <a:gd name="connsiteY16" fmla="*/ 50975 h 268146"/>
              <a:gd name="connsiteX17" fmla="*/ 359489 w 743203"/>
              <a:gd name="connsiteY17" fmla="*/ 267656 h 268146"/>
              <a:gd name="connsiteX18" fmla="*/ 356376 w 743203"/>
              <a:gd name="connsiteY18" fmla="*/ 268101 h 26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3203" h="268146">
                <a:moveTo>
                  <a:pt x="356465" y="268101"/>
                </a:moveTo>
                <a:cubicBezTo>
                  <a:pt x="351662" y="268101"/>
                  <a:pt x="347214" y="264987"/>
                  <a:pt x="345702" y="260273"/>
                </a:cubicBezTo>
                <a:lnTo>
                  <a:pt x="278012" y="47417"/>
                </a:lnTo>
                <a:lnTo>
                  <a:pt x="205785" y="260451"/>
                </a:lnTo>
                <a:cubicBezTo>
                  <a:pt x="204717" y="263742"/>
                  <a:pt x="202138" y="266233"/>
                  <a:pt x="198936" y="267478"/>
                </a:cubicBezTo>
                <a:cubicBezTo>
                  <a:pt x="195645" y="268634"/>
                  <a:pt x="192175" y="268279"/>
                  <a:pt x="189151" y="266500"/>
                </a:cubicBezTo>
                <a:cubicBezTo>
                  <a:pt x="183459" y="263031"/>
                  <a:pt x="49501" y="180041"/>
                  <a:pt x="934" y="67075"/>
                </a:cubicBezTo>
                <a:cubicBezTo>
                  <a:pt x="-1556" y="61382"/>
                  <a:pt x="1112" y="54711"/>
                  <a:pt x="6805" y="52220"/>
                </a:cubicBezTo>
                <a:cubicBezTo>
                  <a:pt x="12587" y="49730"/>
                  <a:pt x="19169" y="52398"/>
                  <a:pt x="21660" y="58180"/>
                </a:cubicBezTo>
                <a:cubicBezTo>
                  <a:pt x="59285" y="145617"/>
                  <a:pt x="155262" y="216510"/>
                  <a:pt x="188973" y="239459"/>
                </a:cubicBezTo>
                <a:lnTo>
                  <a:pt x="267516" y="7657"/>
                </a:lnTo>
                <a:cubicBezTo>
                  <a:pt x="269117" y="3031"/>
                  <a:pt x="273120" y="-171"/>
                  <a:pt x="278278" y="7"/>
                </a:cubicBezTo>
                <a:cubicBezTo>
                  <a:pt x="283171" y="7"/>
                  <a:pt x="287441" y="3209"/>
                  <a:pt x="288953" y="7835"/>
                </a:cubicBezTo>
                <a:lnTo>
                  <a:pt x="363670" y="242750"/>
                </a:lnTo>
                <a:cubicBezTo>
                  <a:pt x="414371" y="226739"/>
                  <a:pt x="635055" y="152200"/>
                  <a:pt x="722937" y="37277"/>
                </a:cubicBezTo>
                <a:cubicBezTo>
                  <a:pt x="726672" y="32296"/>
                  <a:pt x="733789" y="31406"/>
                  <a:pt x="738770" y="35142"/>
                </a:cubicBezTo>
                <a:cubicBezTo>
                  <a:pt x="743751" y="38967"/>
                  <a:pt x="744640" y="45994"/>
                  <a:pt x="740904" y="50975"/>
                </a:cubicBezTo>
                <a:cubicBezTo>
                  <a:pt x="637278" y="186445"/>
                  <a:pt x="370786" y="264365"/>
                  <a:pt x="359489" y="267656"/>
                </a:cubicBezTo>
                <a:cubicBezTo>
                  <a:pt x="358422" y="267923"/>
                  <a:pt x="357444" y="268101"/>
                  <a:pt x="356376" y="268101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>
            <p:custDataLst>
              <p:tags r:id="rId28"/>
            </p:custDataLst>
          </p:nvPr>
        </p:nvSpPr>
        <p:spPr>
          <a:xfrm flipH="1">
            <a:off x="4226328" y="2133510"/>
            <a:ext cx="348263" cy="476739"/>
          </a:xfrm>
          <a:custGeom>
            <a:avLst/>
            <a:gdLst>
              <a:gd name="connsiteX0" fmla="*/ 456261 w 478341"/>
              <a:gd name="connsiteY0" fmla="*/ 479307 h 654804"/>
              <a:gd name="connsiteX1" fmla="*/ 438649 w 478341"/>
              <a:gd name="connsiteY1" fmla="*/ 220820 h 654804"/>
              <a:gd name="connsiteX2" fmla="*/ 401469 w 478341"/>
              <a:gd name="connsiteY2" fmla="*/ 160424 h 654804"/>
              <a:gd name="connsiteX3" fmla="*/ 365711 w 478341"/>
              <a:gd name="connsiteY3" fmla="*/ 265740 h 654804"/>
              <a:gd name="connsiteX4" fmla="*/ 257104 w 478341"/>
              <a:gd name="connsiteY4" fmla="*/ 69962 h 654804"/>
              <a:gd name="connsiteX5" fmla="*/ 164596 w 478341"/>
              <a:gd name="connsiteY5" fmla="*/ 6185 h 654804"/>
              <a:gd name="connsiteX6" fmla="*/ 221435 w 478341"/>
              <a:gd name="connsiteY6" fmla="*/ 168874 h 654804"/>
              <a:gd name="connsiteX7" fmla="*/ 76003 w 478341"/>
              <a:gd name="connsiteY7" fmla="*/ 59199 h 654804"/>
              <a:gd name="connsiteX8" fmla="*/ 396 w 478341"/>
              <a:gd name="connsiteY8" fmla="*/ 228292 h 654804"/>
              <a:gd name="connsiteX9" fmla="*/ 219389 w 478341"/>
              <a:gd name="connsiteY9" fmla="*/ 529030 h 654804"/>
              <a:gd name="connsiteX10" fmla="*/ 353258 w 478341"/>
              <a:gd name="connsiteY10" fmla="*/ 654805 h 654804"/>
              <a:gd name="connsiteX11" fmla="*/ 456350 w 478341"/>
              <a:gd name="connsiteY11" fmla="*/ 479307 h 6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8341" h="654804">
                <a:moveTo>
                  <a:pt x="456261" y="479307"/>
                </a:moveTo>
                <a:cubicBezTo>
                  <a:pt x="511321" y="384398"/>
                  <a:pt x="447100" y="254087"/>
                  <a:pt x="438649" y="220820"/>
                </a:cubicBezTo>
                <a:cubicBezTo>
                  <a:pt x="430199" y="187553"/>
                  <a:pt x="424773" y="146103"/>
                  <a:pt x="401469" y="160424"/>
                </a:cubicBezTo>
                <a:cubicBezTo>
                  <a:pt x="378164" y="174834"/>
                  <a:pt x="377541" y="239233"/>
                  <a:pt x="365711" y="265740"/>
                </a:cubicBezTo>
                <a:cubicBezTo>
                  <a:pt x="353881" y="292247"/>
                  <a:pt x="277117" y="102429"/>
                  <a:pt x="257104" y="69962"/>
                </a:cubicBezTo>
                <a:cubicBezTo>
                  <a:pt x="237090" y="37496"/>
                  <a:pt x="180696" y="-18720"/>
                  <a:pt x="164596" y="6185"/>
                </a:cubicBezTo>
                <a:cubicBezTo>
                  <a:pt x="148585" y="31091"/>
                  <a:pt x="228907" y="135340"/>
                  <a:pt x="221435" y="168874"/>
                </a:cubicBezTo>
                <a:cubicBezTo>
                  <a:pt x="213874" y="202319"/>
                  <a:pt x="105267" y="43633"/>
                  <a:pt x="76003" y="59199"/>
                </a:cubicBezTo>
                <a:cubicBezTo>
                  <a:pt x="46649" y="74765"/>
                  <a:pt x="-5030" y="180348"/>
                  <a:pt x="396" y="228292"/>
                </a:cubicBezTo>
                <a:cubicBezTo>
                  <a:pt x="5822" y="276236"/>
                  <a:pt x="207915" y="510440"/>
                  <a:pt x="219389" y="529030"/>
                </a:cubicBezTo>
                <a:cubicBezTo>
                  <a:pt x="230864" y="547621"/>
                  <a:pt x="353258" y="654805"/>
                  <a:pt x="353258" y="654805"/>
                </a:cubicBezTo>
                <a:lnTo>
                  <a:pt x="456350" y="479307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>
            <p:custDataLst>
              <p:tags r:id="rId29"/>
            </p:custDataLst>
          </p:nvPr>
        </p:nvSpPr>
        <p:spPr>
          <a:xfrm flipH="1">
            <a:off x="3924091" y="2200372"/>
            <a:ext cx="1231569" cy="250308"/>
          </a:xfrm>
          <a:custGeom>
            <a:avLst/>
            <a:gdLst>
              <a:gd name="connsiteX0" fmla="*/ 0 w 1691566"/>
              <a:gd name="connsiteY0" fmla="*/ 343799 h 343799"/>
              <a:gd name="connsiteX1" fmla="*/ 289175 w 1691566"/>
              <a:gd name="connsiteY1" fmla="*/ 319338 h 343799"/>
              <a:gd name="connsiteX2" fmla="*/ 1659974 w 1691566"/>
              <a:gd name="connsiteY2" fmla="*/ 180221 h 343799"/>
              <a:gd name="connsiteX3" fmla="*/ 1679721 w 1691566"/>
              <a:gd name="connsiteY3" fmla="*/ 134412 h 343799"/>
              <a:gd name="connsiteX4" fmla="*/ 1559817 w 1691566"/>
              <a:gd name="connsiteY4" fmla="*/ 70369 h 343799"/>
              <a:gd name="connsiteX5" fmla="*/ 1485900 w 1691566"/>
              <a:gd name="connsiteY5" fmla="*/ 33721 h 343799"/>
              <a:gd name="connsiteX6" fmla="*/ 1110000 w 1691566"/>
              <a:gd name="connsiteY6" fmla="*/ 48042 h 343799"/>
              <a:gd name="connsiteX7" fmla="*/ 0 w 1691566"/>
              <a:gd name="connsiteY7" fmla="*/ 343799 h 34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1566" h="343799">
                <a:moveTo>
                  <a:pt x="0" y="343799"/>
                </a:moveTo>
                <a:cubicBezTo>
                  <a:pt x="115901" y="342109"/>
                  <a:pt x="205117" y="338551"/>
                  <a:pt x="289175" y="319338"/>
                </a:cubicBezTo>
                <a:cubicBezTo>
                  <a:pt x="1715478" y="-6929"/>
                  <a:pt x="1186229" y="63430"/>
                  <a:pt x="1659974" y="180221"/>
                </a:cubicBezTo>
                <a:cubicBezTo>
                  <a:pt x="1687726" y="187070"/>
                  <a:pt x="1704004" y="149534"/>
                  <a:pt x="1679721" y="134412"/>
                </a:cubicBezTo>
                <a:cubicBezTo>
                  <a:pt x="1631599" y="104525"/>
                  <a:pt x="1589704" y="83711"/>
                  <a:pt x="1559817" y="70369"/>
                </a:cubicBezTo>
                <a:cubicBezTo>
                  <a:pt x="1534733" y="59161"/>
                  <a:pt x="1509649" y="47686"/>
                  <a:pt x="1485900" y="33721"/>
                </a:cubicBezTo>
                <a:cubicBezTo>
                  <a:pt x="1374891" y="-31656"/>
                  <a:pt x="1267529" y="11929"/>
                  <a:pt x="1110000" y="48042"/>
                </a:cubicBezTo>
                <a:cubicBezTo>
                  <a:pt x="153082" y="267036"/>
                  <a:pt x="242921" y="230922"/>
                  <a:pt x="0" y="3437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>
            <p:custDataLst>
              <p:tags r:id="rId30"/>
            </p:custDataLst>
          </p:nvPr>
        </p:nvSpPr>
        <p:spPr>
          <a:xfrm flipH="1">
            <a:off x="3682869" y="2020213"/>
            <a:ext cx="1114385" cy="556386"/>
          </a:xfrm>
          <a:custGeom>
            <a:avLst/>
            <a:gdLst>
              <a:gd name="connsiteX0" fmla="*/ 1530614 w 1530613"/>
              <a:gd name="connsiteY0" fmla="*/ 0 h 764200"/>
              <a:gd name="connsiteX1" fmla="*/ 1273817 w 1530613"/>
              <a:gd name="connsiteY1" fmla="*/ 135114 h 764200"/>
              <a:gd name="connsiteX2" fmla="*/ 43914 w 1530613"/>
              <a:gd name="connsiteY2" fmla="*/ 756159 h 764200"/>
              <a:gd name="connsiteX3" fmla="*/ 2641 w 1530613"/>
              <a:gd name="connsiteY3" fmla="*/ 728229 h 764200"/>
              <a:gd name="connsiteX4" fmla="*/ 69175 w 1530613"/>
              <a:gd name="connsiteY4" fmla="*/ 609748 h 764200"/>
              <a:gd name="connsiteX5" fmla="*/ 111693 w 1530613"/>
              <a:gd name="connsiteY5" fmla="*/ 539034 h 764200"/>
              <a:gd name="connsiteX6" fmla="*/ 436091 w 1530613"/>
              <a:gd name="connsiteY6" fmla="*/ 348682 h 764200"/>
              <a:gd name="connsiteX7" fmla="*/ 1530525 w 1530613"/>
              <a:gd name="connsiteY7" fmla="*/ 0 h 7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613" h="764200">
                <a:moveTo>
                  <a:pt x="1530614" y="0"/>
                </a:moveTo>
                <a:cubicBezTo>
                  <a:pt x="1432058" y="60930"/>
                  <a:pt x="1354939" y="106028"/>
                  <a:pt x="1273817" y="135114"/>
                </a:cubicBezTo>
                <a:cubicBezTo>
                  <a:pt x="-103654" y="628339"/>
                  <a:pt x="380142" y="402585"/>
                  <a:pt x="43914" y="756159"/>
                </a:cubicBezTo>
                <a:cubicBezTo>
                  <a:pt x="24256" y="776884"/>
                  <a:pt x="-9723" y="753935"/>
                  <a:pt x="2641" y="728229"/>
                </a:cubicBezTo>
                <a:cubicBezTo>
                  <a:pt x="27102" y="677172"/>
                  <a:pt x="51207" y="637056"/>
                  <a:pt x="69175" y="609748"/>
                </a:cubicBezTo>
                <a:cubicBezTo>
                  <a:pt x="84297" y="586799"/>
                  <a:pt x="99240" y="563584"/>
                  <a:pt x="111693" y="539034"/>
                </a:cubicBezTo>
                <a:cubicBezTo>
                  <a:pt x="170044" y="424200"/>
                  <a:pt x="283899" y="403119"/>
                  <a:pt x="436091" y="348682"/>
                </a:cubicBezTo>
                <a:cubicBezTo>
                  <a:pt x="1360187" y="17790"/>
                  <a:pt x="1265011" y="35758"/>
                  <a:pt x="15305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>
            <p:custDataLst>
              <p:tags r:id="rId31"/>
            </p:custDataLst>
          </p:nvPr>
        </p:nvSpPr>
        <p:spPr>
          <a:xfrm flipH="1">
            <a:off x="3664200" y="2011941"/>
            <a:ext cx="664658" cy="486391"/>
          </a:xfrm>
          <a:custGeom>
            <a:avLst/>
            <a:gdLst>
              <a:gd name="connsiteX0" fmla="*/ 0 w 912912"/>
              <a:gd name="connsiteY0" fmla="*/ 270650 h 668060"/>
              <a:gd name="connsiteX1" fmla="*/ 886914 w 912912"/>
              <a:gd name="connsiteY1" fmla="*/ 11452 h 668060"/>
              <a:gd name="connsiteX2" fmla="*/ 607791 w 912912"/>
              <a:gd name="connsiteY2" fmla="*/ 652244 h 668060"/>
              <a:gd name="connsiteX3" fmla="*/ 0 w 912912"/>
              <a:gd name="connsiteY3" fmla="*/ 270739 h 6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912" h="668060">
                <a:moveTo>
                  <a:pt x="0" y="270650"/>
                </a:moveTo>
                <a:cubicBezTo>
                  <a:pt x="176920" y="66423"/>
                  <a:pt x="701099" y="-35958"/>
                  <a:pt x="886914" y="11452"/>
                </a:cubicBezTo>
                <a:cubicBezTo>
                  <a:pt x="886914" y="11452"/>
                  <a:pt x="1038929" y="543103"/>
                  <a:pt x="607791" y="652244"/>
                </a:cubicBezTo>
                <a:cubicBezTo>
                  <a:pt x="176565" y="761295"/>
                  <a:pt x="0" y="270739"/>
                  <a:pt x="0" y="27073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  <a:alpha val="73000"/>
                </a:schemeClr>
              </a:gs>
            </a:gsLst>
            <a:lin ang="20622601" scaled="1"/>
          </a:gra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>
            <p:custDataLst>
              <p:tags r:id="rId32"/>
            </p:custDataLst>
          </p:nvPr>
        </p:nvSpPr>
        <p:spPr>
          <a:xfrm flipH="1">
            <a:off x="4477418" y="2242926"/>
            <a:ext cx="656288" cy="502140"/>
          </a:xfrm>
          <a:custGeom>
            <a:avLst/>
            <a:gdLst>
              <a:gd name="connsiteX0" fmla="*/ 886915 w 901416"/>
              <a:gd name="connsiteY0" fmla="*/ 17257 h 689691"/>
              <a:gd name="connsiteX1" fmla="*/ 0 w 901416"/>
              <a:gd name="connsiteY1" fmla="*/ 276456 h 689691"/>
              <a:gd name="connsiteX2" fmla="*/ 580306 w 901416"/>
              <a:gd name="connsiteY2" fmla="*/ 666054 h 689691"/>
              <a:gd name="connsiteX3" fmla="*/ 887003 w 901416"/>
              <a:gd name="connsiteY3" fmla="*/ 17257 h 68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416" h="689691">
                <a:moveTo>
                  <a:pt x="886915" y="17257"/>
                </a:moveTo>
                <a:cubicBezTo>
                  <a:pt x="627894" y="-59506"/>
                  <a:pt x="131022" y="136538"/>
                  <a:pt x="0" y="276456"/>
                </a:cubicBezTo>
                <a:cubicBezTo>
                  <a:pt x="0" y="276456"/>
                  <a:pt x="158241" y="806328"/>
                  <a:pt x="580306" y="666054"/>
                </a:cubicBezTo>
                <a:cubicBezTo>
                  <a:pt x="1002371" y="525781"/>
                  <a:pt x="887003" y="17257"/>
                  <a:pt x="887003" y="1725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  <a:alpha val="73000"/>
                </a:schemeClr>
              </a:gs>
            </a:gsLst>
            <a:lin ang="20622601" scaled="1"/>
          </a:gra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>
            <p:custDataLst>
              <p:tags r:id="rId33"/>
            </p:custDataLst>
          </p:nvPr>
        </p:nvSpPr>
        <p:spPr>
          <a:xfrm flipH="1">
            <a:off x="3640325" y="1988015"/>
            <a:ext cx="712217" cy="533980"/>
          </a:xfrm>
          <a:custGeom>
            <a:avLst/>
            <a:gdLst>
              <a:gd name="connsiteX0" fmla="*/ 667896 w 978235"/>
              <a:gd name="connsiteY0" fmla="*/ 711257 h 733425"/>
              <a:gd name="connsiteX1" fmla="*/ 648327 w 978235"/>
              <a:gd name="connsiteY1" fmla="*/ 716594 h 733425"/>
              <a:gd name="connsiteX2" fmla="*/ 1932 w 978235"/>
              <a:gd name="connsiteY2" fmla="*/ 314543 h 733425"/>
              <a:gd name="connsiteX3" fmla="*/ 7981 w 978235"/>
              <a:gd name="connsiteY3" fmla="*/ 282254 h 733425"/>
              <a:gd name="connsiteX4" fmla="*/ 927540 w 978235"/>
              <a:gd name="connsiteY4" fmla="*/ 12826 h 733425"/>
              <a:gd name="connsiteX5" fmla="*/ 950755 w 978235"/>
              <a:gd name="connsiteY5" fmla="*/ 35420 h 733425"/>
              <a:gd name="connsiteX6" fmla="*/ 912952 w 978235"/>
              <a:gd name="connsiteY6" fmla="*/ 525709 h 733425"/>
              <a:gd name="connsiteX7" fmla="*/ 667896 w 978235"/>
              <a:gd name="connsiteY7" fmla="*/ 711346 h 733425"/>
              <a:gd name="connsiteX8" fmla="*/ 70334 w 978235"/>
              <a:gd name="connsiteY8" fmla="*/ 310540 h 733425"/>
              <a:gd name="connsiteX9" fmla="*/ 632405 w 978235"/>
              <a:gd name="connsiteY9" fmla="*/ 653529 h 733425"/>
              <a:gd name="connsiteX10" fmla="*/ 856558 w 978235"/>
              <a:gd name="connsiteY10" fmla="*/ 493242 h 733425"/>
              <a:gd name="connsiteX11" fmla="*/ 892760 w 978235"/>
              <a:gd name="connsiteY11" fmla="*/ 71800 h 733425"/>
              <a:gd name="connsiteX12" fmla="*/ 70245 w 978235"/>
              <a:gd name="connsiteY12" fmla="*/ 31054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8235" h="733425">
                <a:moveTo>
                  <a:pt x="667896" y="711257"/>
                </a:moveTo>
                <a:cubicBezTo>
                  <a:pt x="661492" y="713125"/>
                  <a:pt x="654999" y="714904"/>
                  <a:pt x="648327" y="716594"/>
                </a:cubicBezTo>
                <a:cubicBezTo>
                  <a:pt x="193796" y="831606"/>
                  <a:pt x="3800" y="319702"/>
                  <a:pt x="1932" y="314543"/>
                </a:cubicBezTo>
                <a:cubicBezTo>
                  <a:pt x="-2071" y="303513"/>
                  <a:pt x="242" y="291149"/>
                  <a:pt x="7981" y="282254"/>
                </a:cubicBezTo>
                <a:cubicBezTo>
                  <a:pt x="188815" y="73490"/>
                  <a:pt x="721088" y="-39832"/>
                  <a:pt x="927540" y="12826"/>
                </a:cubicBezTo>
                <a:cubicBezTo>
                  <a:pt x="938747" y="15673"/>
                  <a:pt x="947553" y="24301"/>
                  <a:pt x="950755" y="35420"/>
                </a:cubicBezTo>
                <a:cubicBezTo>
                  <a:pt x="954046" y="46983"/>
                  <a:pt x="1030543" y="321481"/>
                  <a:pt x="912952" y="525709"/>
                </a:cubicBezTo>
                <a:cubicBezTo>
                  <a:pt x="860561" y="616704"/>
                  <a:pt x="778194" y="679057"/>
                  <a:pt x="667896" y="711346"/>
                </a:cubicBezTo>
                <a:close/>
                <a:moveTo>
                  <a:pt x="70334" y="310540"/>
                </a:moveTo>
                <a:cubicBezTo>
                  <a:pt x="106270" y="396287"/>
                  <a:pt x="275985" y="743724"/>
                  <a:pt x="632405" y="653529"/>
                </a:cubicBezTo>
                <a:cubicBezTo>
                  <a:pt x="734964" y="627645"/>
                  <a:pt x="810304" y="573653"/>
                  <a:pt x="856558" y="493242"/>
                </a:cubicBezTo>
                <a:cubicBezTo>
                  <a:pt x="944262" y="340783"/>
                  <a:pt x="906992" y="134242"/>
                  <a:pt x="892760" y="71800"/>
                </a:cubicBezTo>
                <a:cubicBezTo>
                  <a:pt x="701252" y="37287"/>
                  <a:pt x="238448" y="139312"/>
                  <a:pt x="70245" y="31054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>
            <p:custDataLst>
              <p:tags r:id="rId34"/>
            </p:custDataLst>
          </p:nvPr>
        </p:nvSpPr>
        <p:spPr>
          <a:xfrm flipH="1">
            <a:off x="4454441" y="2219549"/>
            <a:ext cx="702977" cy="549303"/>
          </a:xfrm>
          <a:custGeom>
            <a:avLst/>
            <a:gdLst>
              <a:gd name="connsiteX0" fmla="*/ 603712 w 965542"/>
              <a:gd name="connsiteY0" fmla="*/ 735165 h 754470"/>
              <a:gd name="connsiteX1" fmla="*/ 297281 w 965542"/>
              <a:gd name="connsiteY1" fmla="*/ 710793 h 754470"/>
              <a:gd name="connsiteX2" fmla="*/ 1347 w 965542"/>
              <a:gd name="connsiteY2" fmla="*/ 317992 h 754470"/>
              <a:gd name="connsiteX3" fmla="*/ 8730 w 965542"/>
              <a:gd name="connsiteY3" fmla="*/ 286415 h 754470"/>
              <a:gd name="connsiteX4" fmla="*/ 928644 w 965542"/>
              <a:gd name="connsiteY4" fmla="*/ 18232 h 754470"/>
              <a:gd name="connsiteX5" fmla="*/ 951149 w 965542"/>
              <a:gd name="connsiteY5" fmla="*/ 42249 h 754470"/>
              <a:gd name="connsiteX6" fmla="*/ 623014 w 965542"/>
              <a:gd name="connsiteY6" fmla="*/ 729116 h 754470"/>
              <a:gd name="connsiteX7" fmla="*/ 603623 w 965542"/>
              <a:gd name="connsiteY7" fmla="*/ 735165 h 754470"/>
              <a:gd name="connsiteX8" fmla="*/ 69838 w 965542"/>
              <a:gd name="connsiteY8" fmla="*/ 317458 h 754470"/>
              <a:gd name="connsiteX9" fmla="*/ 327524 w 965542"/>
              <a:gd name="connsiteY9" fmla="*/ 653153 h 754470"/>
              <a:gd name="connsiteX10" fmla="*/ 602556 w 965542"/>
              <a:gd name="connsiteY10" fmla="*/ 667385 h 754470"/>
              <a:gd name="connsiteX11" fmla="*/ 891464 w 965542"/>
              <a:gd name="connsiteY11" fmla="*/ 75694 h 754470"/>
              <a:gd name="connsiteX12" fmla="*/ 69838 w 965542"/>
              <a:gd name="connsiteY12" fmla="*/ 317458 h 75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5542" h="754470">
                <a:moveTo>
                  <a:pt x="603712" y="735165"/>
                </a:moveTo>
                <a:cubicBezTo>
                  <a:pt x="493415" y="767453"/>
                  <a:pt x="390412" y="759181"/>
                  <a:pt x="297281" y="710793"/>
                </a:cubicBezTo>
                <a:cubicBezTo>
                  <a:pt x="88161" y="601919"/>
                  <a:pt x="4816" y="329467"/>
                  <a:pt x="1347" y="317992"/>
                </a:cubicBezTo>
                <a:cubicBezTo>
                  <a:pt x="-1944" y="306873"/>
                  <a:pt x="902" y="294865"/>
                  <a:pt x="8730" y="286415"/>
                </a:cubicBezTo>
                <a:cubicBezTo>
                  <a:pt x="154340" y="130931"/>
                  <a:pt x="663842" y="-60310"/>
                  <a:pt x="928644" y="18232"/>
                </a:cubicBezTo>
                <a:cubicBezTo>
                  <a:pt x="939941" y="21613"/>
                  <a:pt x="948480" y="30774"/>
                  <a:pt x="951149" y="42249"/>
                </a:cubicBezTo>
                <a:cubicBezTo>
                  <a:pt x="952394" y="47586"/>
                  <a:pt x="1067939" y="581282"/>
                  <a:pt x="623014" y="729116"/>
                </a:cubicBezTo>
                <a:cubicBezTo>
                  <a:pt x="616521" y="731251"/>
                  <a:pt x="610117" y="733297"/>
                  <a:pt x="603623" y="735165"/>
                </a:cubicBezTo>
                <a:close/>
                <a:moveTo>
                  <a:pt x="69838" y="317458"/>
                </a:moveTo>
                <a:cubicBezTo>
                  <a:pt x="91541" y="377766"/>
                  <a:pt x="171774" y="572298"/>
                  <a:pt x="327524" y="653153"/>
                </a:cubicBezTo>
                <a:cubicBezTo>
                  <a:pt x="409802" y="695938"/>
                  <a:pt x="502399" y="700741"/>
                  <a:pt x="602556" y="667385"/>
                </a:cubicBezTo>
                <a:cubicBezTo>
                  <a:pt x="952305" y="551128"/>
                  <a:pt x="907563" y="167223"/>
                  <a:pt x="891464" y="75694"/>
                </a:cubicBezTo>
                <a:cubicBezTo>
                  <a:pt x="657527" y="21968"/>
                  <a:pt x="212691" y="185191"/>
                  <a:pt x="69838" y="31745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>
            <p:custDataLst>
              <p:tags r:id="rId35"/>
            </p:custDataLst>
          </p:nvPr>
        </p:nvSpPr>
        <p:spPr>
          <a:xfrm flipH="1">
            <a:off x="4305225" y="2170379"/>
            <a:ext cx="206481" cy="108851"/>
          </a:xfrm>
          <a:custGeom>
            <a:avLst/>
            <a:gdLst>
              <a:gd name="connsiteX0" fmla="*/ 41666 w 283602"/>
              <a:gd name="connsiteY0" fmla="*/ 148211 h 149509"/>
              <a:gd name="connsiteX1" fmla="*/ 20319 w 283602"/>
              <a:gd name="connsiteY1" fmla="*/ 147144 h 149509"/>
              <a:gd name="connsiteX2" fmla="*/ 2351 w 283602"/>
              <a:gd name="connsiteY2" fmla="*/ 104804 h 149509"/>
              <a:gd name="connsiteX3" fmla="*/ 95926 w 283602"/>
              <a:gd name="connsiteY3" fmla="*/ 12830 h 149509"/>
              <a:gd name="connsiteX4" fmla="*/ 263951 w 283602"/>
              <a:gd name="connsiteY4" fmla="*/ 23237 h 149509"/>
              <a:gd name="connsiteX5" fmla="*/ 280940 w 283602"/>
              <a:gd name="connsiteY5" fmla="*/ 65933 h 149509"/>
              <a:gd name="connsiteX6" fmla="*/ 238156 w 283602"/>
              <a:gd name="connsiteY6" fmla="*/ 82922 h 149509"/>
              <a:gd name="connsiteX7" fmla="*/ 120565 w 283602"/>
              <a:gd name="connsiteY7" fmla="*/ 72960 h 149509"/>
              <a:gd name="connsiteX8" fmla="*/ 62570 w 283602"/>
              <a:gd name="connsiteY8" fmla="*/ 129176 h 149509"/>
              <a:gd name="connsiteX9" fmla="*/ 41489 w 283602"/>
              <a:gd name="connsiteY9" fmla="*/ 148211 h 14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2" h="149509">
                <a:moveTo>
                  <a:pt x="41666" y="148211"/>
                </a:moveTo>
                <a:cubicBezTo>
                  <a:pt x="34906" y="150168"/>
                  <a:pt x="27435" y="149990"/>
                  <a:pt x="20319" y="147144"/>
                </a:cubicBezTo>
                <a:cubicBezTo>
                  <a:pt x="3685" y="140384"/>
                  <a:pt x="-4320" y="121437"/>
                  <a:pt x="2351" y="104804"/>
                </a:cubicBezTo>
                <a:cubicBezTo>
                  <a:pt x="3418" y="102135"/>
                  <a:pt x="29125" y="40227"/>
                  <a:pt x="95926" y="12830"/>
                </a:cubicBezTo>
                <a:cubicBezTo>
                  <a:pt x="144848" y="-7272"/>
                  <a:pt x="201331" y="-3714"/>
                  <a:pt x="263951" y="23237"/>
                </a:cubicBezTo>
                <a:cubicBezTo>
                  <a:pt x="280407" y="30353"/>
                  <a:pt x="288056" y="49477"/>
                  <a:pt x="280940" y="65933"/>
                </a:cubicBezTo>
                <a:cubicBezTo>
                  <a:pt x="273824" y="82478"/>
                  <a:pt x="254700" y="90038"/>
                  <a:pt x="238156" y="82922"/>
                </a:cubicBezTo>
                <a:cubicBezTo>
                  <a:pt x="192169" y="63087"/>
                  <a:pt x="152586" y="59796"/>
                  <a:pt x="120565" y="72960"/>
                </a:cubicBezTo>
                <a:cubicBezTo>
                  <a:pt x="79470" y="89771"/>
                  <a:pt x="62747" y="128820"/>
                  <a:pt x="62570" y="129176"/>
                </a:cubicBezTo>
                <a:cubicBezTo>
                  <a:pt x="58656" y="138783"/>
                  <a:pt x="50739" y="145454"/>
                  <a:pt x="41489" y="1482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>
            <p:custDataLst>
              <p:tags r:id="rId36"/>
            </p:custDataLst>
          </p:nvPr>
        </p:nvSpPr>
        <p:spPr>
          <a:xfrm flipH="1">
            <a:off x="4204723" y="2248255"/>
            <a:ext cx="184773" cy="361995"/>
          </a:xfrm>
          <a:custGeom>
            <a:avLst/>
            <a:gdLst>
              <a:gd name="connsiteX0" fmla="*/ 237260 w 253787"/>
              <a:gd name="connsiteY0" fmla="*/ 359509 h 497202"/>
              <a:gd name="connsiteX1" fmla="*/ 184424 w 253787"/>
              <a:gd name="connsiteY1" fmla="*/ 63308 h 497202"/>
              <a:gd name="connsiteX2" fmla="*/ 147243 w 253787"/>
              <a:gd name="connsiteY2" fmla="*/ 2911 h 497202"/>
              <a:gd name="connsiteX3" fmla="*/ 111574 w 253787"/>
              <a:gd name="connsiteY3" fmla="*/ 108049 h 497202"/>
              <a:gd name="connsiteX4" fmla="*/ 82310 w 253787"/>
              <a:gd name="connsiteY4" fmla="*/ 81898 h 497202"/>
              <a:gd name="connsiteX5" fmla="*/ 33299 w 253787"/>
              <a:gd name="connsiteY5" fmla="*/ 114454 h 497202"/>
              <a:gd name="connsiteX6" fmla="*/ 7593 w 253787"/>
              <a:gd name="connsiteY6" fmla="*/ 179920 h 497202"/>
              <a:gd name="connsiteX7" fmla="*/ 25205 w 253787"/>
              <a:gd name="connsiteY7" fmla="*/ 415547 h 497202"/>
              <a:gd name="connsiteX8" fmla="*/ 99033 w 253787"/>
              <a:gd name="connsiteY8" fmla="*/ 497203 h 497202"/>
              <a:gd name="connsiteX9" fmla="*/ 237349 w 253787"/>
              <a:gd name="connsiteY9" fmla="*/ 359420 h 49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87" h="497202">
                <a:moveTo>
                  <a:pt x="237260" y="359509"/>
                </a:moveTo>
                <a:cubicBezTo>
                  <a:pt x="292320" y="264600"/>
                  <a:pt x="192874" y="96575"/>
                  <a:pt x="184424" y="63308"/>
                </a:cubicBezTo>
                <a:cubicBezTo>
                  <a:pt x="175974" y="30040"/>
                  <a:pt x="170548" y="-11410"/>
                  <a:pt x="147243" y="2911"/>
                </a:cubicBezTo>
                <a:cubicBezTo>
                  <a:pt x="123938" y="17232"/>
                  <a:pt x="123316" y="81364"/>
                  <a:pt x="111574" y="108049"/>
                </a:cubicBezTo>
                <a:cubicBezTo>
                  <a:pt x="106504" y="119701"/>
                  <a:pt x="87825" y="83054"/>
                  <a:pt x="82310" y="81898"/>
                </a:cubicBezTo>
                <a:cubicBezTo>
                  <a:pt x="63720" y="77984"/>
                  <a:pt x="42550" y="100933"/>
                  <a:pt x="33299" y="114454"/>
                </a:cubicBezTo>
                <a:cubicBezTo>
                  <a:pt x="19957" y="133933"/>
                  <a:pt x="13196" y="156971"/>
                  <a:pt x="7593" y="179920"/>
                </a:cubicBezTo>
                <a:cubicBezTo>
                  <a:pt x="-6817" y="238271"/>
                  <a:pt x="-591" y="357819"/>
                  <a:pt x="25205" y="415547"/>
                </a:cubicBezTo>
                <a:cubicBezTo>
                  <a:pt x="41838" y="452817"/>
                  <a:pt x="65677" y="476833"/>
                  <a:pt x="99033" y="497203"/>
                </a:cubicBezTo>
                <a:lnTo>
                  <a:pt x="237349" y="359420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>
            <p:custDataLst>
              <p:tags r:id="rId37"/>
            </p:custDataLst>
          </p:nvPr>
        </p:nvSpPr>
        <p:spPr>
          <a:xfrm flipH="1">
            <a:off x="3144123" y="2246423"/>
            <a:ext cx="1200768" cy="808462"/>
          </a:xfrm>
          <a:custGeom>
            <a:avLst/>
            <a:gdLst>
              <a:gd name="connsiteX0" fmla="*/ 1649261 w 1649260"/>
              <a:gd name="connsiteY0" fmla="*/ 89 h 1110427"/>
              <a:gd name="connsiteX1" fmla="*/ 668415 w 1649260"/>
              <a:gd name="connsiteY1" fmla="*/ 582174 h 1110427"/>
              <a:gd name="connsiteX2" fmla="*/ 196005 w 1649260"/>
              <a:gd name="connsiteY2" fmla="*/ 305897 h 1110427"/>
              <a:gd name="connsiteX3" fmla="*/ 3874 w 1649260"/>
              <a:gd name="connsiteY3" fmla="*/ 478014 h 1110427"/>
              <a:gd name="connsiteX4" fmla="*/ 552336 w 1649260"/>
              <a:gd name="connsiteY4" fmla="*/ 1102528 h 1110427"/>
              <a:gd name="connsiteX5" fmla="*/ 1468515 w 1649260"/>
              <a:gd name="connsiteY5" fmla="*/ 745930 h 1110427"/>
              <a:gd name="connsiteX6" fmla="*/ 1649261 w 1649260"/>
              <a:gd name="connsiteY6" fmla="*/ 0 h 111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9260" h="1110427">
                <a:moveTo>
                  <a:pt x="1649261" y="89"/>
                </a:moveTo>
                <a:cubicBezTo>
                  <a:pt x="1446278" y="73205"/>
                  <a:pt x="855298" y="634032"/>
                  <a:pt x="668415" y="582174"/>
                </a:cubicBezTo>
                <a:cubicBezTo>
                  <a:pt x="481533" y="530316"/>
                  <a:pt x="196005" y="305897"/>
                  <a:pt x="196005" y="305897"/>
                </a:cubicBezTo>
                <a:cubicBezTo>
                  <a:pt x="196005" y="305897"/>
                  <a:pt x="-32239" y="419574"/>
                  <a:pt x="3874" y="478014"/>
                </a:cubicBezTo>
                <a:cubicBezTo>
                  <a:pt x="39988" y="536454"/>
                  <a:pt x="425405" y="1061167"/>
                  <a:pt x="552336" y="1102528"/>
                </a:cubicBezTo>
                <a:cubicBezTo>
                  <a:pt x="769106" y="1173243"/>
                  <a:pt x="1468515" y="745930"/>
                  <a:pt x="1468515" y="745930"/>
                </a:cubicBezTo>
                <a:lnTo>
                  <a:pt x="1649261" y="0"/>
                </a:ln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>
            <p:custDataLst>
              <p:tags r:id="rId38"/>
            </p:custDataLst>
          </p:nvPr>
        </p:nvSpPr>
        <p:spPr>
          <a:xfrm flipH="1">
            <a:off x="1862180" y="2130955"/>
            <a:ext cx="761516" cy="2540692"/>
          </a:xfrm>
          <a:custGeom>
            <a:avLst/>
            <a:gdLst>
              <a:gd name="connsiteX0" fmla="*/ 128077 w 1045946"/>
              <a:gd name="connsiteY0" fmla="*/ 0 h 3489654"/>
              <a:gd name="connsiteX1" fmla="*/ 35570 w 1045946"/>
              <a:gd name="connsiteY1" fmla="*/ 3457553 h 3489654"/>
              <a:gd name="connsiteX2" fmla="*/ 1045946 w 1045946"/>
              <a:gd name="connsiteY2" fmla="*/ 3378210 h 3489654"/>
              <a:gd name="connsiteX3" fmla="*/ 791996 w 1045946"/>
              <a:gd name="connsiteY3" fmla="*/ 1862334 h 3489654"/>
              <a:gd name="connsiteX4" fmla="*/ 771092 w 1045946"/>
              <a:gd name="connsiteY4" fmla="*/ 338897 h 3489654"/>
              <a:gd name="connsiteX5" fmla="*/ 128077 w 1045946"/>
              <a:gd name="connsiteY5" fmla="*/ 0 h 34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946" h="3489654">
                <a:moveTo>
                  <a:pt x="128077" y="0"/>
                </a:moveTo>
                <a:cubicBezTo>
                  <a:pt x="153606" y="264891"/>
                  <a:pt x="-88426" y="3137157"/>
                  <a:pt x="35570" y="3457553"/>
                </a:cubicBezTo>
                <a:cubicBezTo>
                  <a:pt x="455767" y="3561979"/>
                  <a:pt x="1045946" y="3378210"/>
                  <a:pt x="1045946" y="3378210"/>
                </a:cubicBezTo>
                <a:cubicBezTo>
                  <a:pt x="1045946" y="3378210"/>
                  <a:pt x="784168" y="2101430"/>
                  <a:pt x="791996" y="1862334"/>
                </a:cubicBezTo>
                <a:cubicBezTo>
                  <a:pt x="799823" y="1623238"/>
                  <a:pt x="844387" y="499095"/>
                  <a:pt x="771092" y="338897"/>
                </a:cubicBezTo>
                <a:cubicBezTo>
                  <a:pt x="682944" y="146411"/>
                  <a:pt x="128077" y="0"/>
                  <a:pt x="128077" y="0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>
            <p:custDataLst>
              <p:tags r:id="rId39"/>
            </p:custDataLst>
          </p:nvPr>
        </p:nvSpPr>
        <p:spPr>
          <a:xfrm flipH="1">
            <a:off x="3001713" y="2167868"/>
            <a:ext cx="532883" cy="2502410"/>
          </a:xfrm>
          <a:custGeom>
            <a:avLst/>
            <a:gdLst>
              <a:gd name="connsiteX0" fmla="*/ 731918 w 731918"/>
              <a:gd name="connsiteY0" fmla="*/ 89 h 3437073"/>
              <a:gd name="connsiteX1" fmla="*/ 359932 w 731918"/>
              <a:gd name="connsiteY1" fmla="*/ 206274 h 3437073"/>
              <a:gd name="connsiteX2" fmla="*/ 263155 w 731918"/>
              <a:gd name="connsiteY2" fmla="*/ 1857975 h 3437073"/>
              <a:gd name="connsiteX3" fmla="*/ 3067 w 731918"/>
              <a:gd name="connsiteY3" fmla="*/ 3308385 h 3437073"/>
              <a:gd name="connsiteX4" fmla="*/ 556777 w 731918"/>
              <a:gd name="connsiteY4" fmla="*/ 3432291 h 3437073"/>
              <a:gd name="connsiteX5" fmla="*/ 609969 w 731918"/>
              <a:gd name="connsiteY5" fmla="*/ 1480741 h 3437073"/>
              <a:gd name="connsiteX6" fmla="*/ 731918 w 731918"/>
              <a:gd name="connsiteY6" fmla="*/ 0 h 343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918" h="3437073">
                <a:moveTo>
                  <a:pt x="731918" y="89"/>
                </a:moveTo>
                <a:cubicBezTo>
                  <a:pt x="731918" y="89"/>
                  <a:pt x="545925" y="45097"/>
                  <a:pt x="359932" y="206274"/>
                </a:cubicBezTo>
                <a:cubicBezTo>
                  <a:pt x="120035" y="414148"/>
                  <a:pt x="360554" y="1551989"/>
                  <a:pt x="263155" y="1857975"/>
                </a:cubicBezTo>
                <a:cubicBezTo>
                  <a:pt x="165755" y="2164050"/>
                  <a:pt x="-26553" y="3268891"/>
                  <a:pt x="3067" y="3308385"/>
                </a:cubicBezTo>
                <a:cubicBezTo>
                  <a:pt x="32687" y="3347878"/>
                  <a:pt x="438296" y="3461645"/>
                  <a:pt x="556777" y="3432291"/>
                </a:cubicBezTo>
                <a:cubicBezTo>
                  <a:pt x="675257" y="3403027"/>
                  <a:pt x="649462" y="1765023"/>
                  <a:pt x="609969" y="1480741"/>
                </a:cubicBezTo>
                <a:cubicBezTo>
                  <a:pt x="570475" y="1196459"/>
                  <a:pt x="731918" y="0"/>
                  <a:pt x="731918" y="0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>
            <p:custDataLst>
              <p:tags r:id="rId40"/>
            </p:custDataLst>
          </p:nvPr>
        </p:nvSpPr>
        <p:spPr>
          <a:xfrm flipH="1">
            <a:off x="1911139" y="3562883"/>
            <a:ext cx="380312" cy="386306"/>
          </a:xfrm>
          <a:custGeom>
            <a:avLst/>
            <a:gdLst>
              <a:gd name="connsiteX0" fmla="*/ 259961 w 522361"/>
              <a:gd name="connsiteY0" fmla="*/ 55593 h 530594"/>
              <a:gd name="connsiteX1" fmla="*/ 148863 w 522361"/>
              <a:gd name="connsiteY1" fmla="*/ 214813 h 530594"/>
              <a:gd name="connsiteX2" fmla="*/ 29671 w 522361"/>
              <a:gd name="connsiteY2" fmla="*/ 425801 h 530594"/>
              <a:gd name="connsiteX3" fmla="*/ 4410 w 522361"/>
              <a:gd name="connsiteY3" fmla="*/ 529427 h 530594"/>
              <a:gd name="connsiteX4" fmla="*/ 285757 w 522361"/>
              <a:gd name="connsiteY4" fmla="*/ 496071 h 530594"/>
              <a:gd name="connsiteX5" fmla="*/ 315288 w 522361"/>
              <a:gd name="connsiteY5" fmla="*/ 275121 h 530594"/>
              <a:gd name="connsiteX6" fmla="*/ 522362 w 522361"/>
              <a:gd name="connsiteY6" fmla="*/ 0 h 530594"/>
              <a:gd name="connsiteX7" fmla="*/ 259872 w 522361"/>
              <a:gd name="connsiteY7" fmla="*/ 55505 h 5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361" h="530594">
                <a:moveTo>
                  <a:pt x="259961" y="55593"/>
                </a:moveTo>
                <a:lnTo>
                  <a:pt x="148863" y="214813"/>
                </a:lnTo>
                <a:cubicBezTo>
                  <a:pt x="148863" y="214813"/>
                  <a:pt x="43814" y="396181"/>
                  <a:pt x="29671" y="425801"/>
                </a:cubicBezTo>
                <a:cubicBezTo>
                  <a:pt x="15528" y="455421"/>
                  <a:pt x="-10356" y="522044"/>
                  <a:pt x="4410" y="529427"/>
                </a:cubicBezTo>
                <a:cubicBezTo>
                  <a:pt x="19175" y="536810"/>
                  <a:pt x="256136" y="507190"/>
                  <a:pt x="285757" y="496071"/>
                </a:cubicBezTo>
                <a:cubicBezTo>
                  <a:pt x="315377" y="484952"/>
                  <a:pt x="289315" y="287396"/>
                  <a:pt x="315288" y="275121"/>
                </a:cubicBezTo>
                <a:cubicBezTo>
                  <a:pt x="341261" y="262846"/>
                  <a:pt x="522362" y="0"/>
                  <a:pt x="522362" y="0"/>
                </a:cubicBezTo>
                <a:lnTo>
                  <a:pt x="259872" y="55505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>
            <p:custDataLst>
              <p:tags r:id="rId41"/>
            </p:custDataLst>
          </p:nvPr>
        </p:nvSpPr>
        <p:spPr>
          <a:xfrm flipH="1">
            <a:off x="1552365" y="2366105"/>
            <a:ext cx="717555" cy="1390024"/>
          </a:xfrm>
          <a:custGeom>
            <a:avLst/>
            <a:gdLst>
              <a:gd name="connsiteX0" fmla="*/ 285178 w 985565"/>
              <a:gd name="connsiteY0" fmla="*/ 16007 h 1909206"/>
              <a:gd name="connsiteX1" fmla="*/ 985565 w 985565"/>
              <a:gd name="connsiteY1" fmla="*/ 1085891 h 1909206"/>
              <a:gd name="connsiteX2" fmla="*/ 376885 w 985565"/>
              <a:gd name="connsiteY2" fmla="*/ 1909207 h 1909206"/>
              <a:gd name="connsiteX3" fmla="*/ 148818 w 985565"/>
              <a:gd name="connsiteY3" fmla="*/ 1759683 h 1909206"/>
              <a:gd name="connsiteX4" fmla="*/ 474640 w 985565"/>
              <a:gd name="connsiteY4" fmla="*/ 1051290 h 1909206"/>
              <a:gd name="connsiteX5" fmla="*/ 718 w 985565"/>
              <a:gd name="connsiteY5" fmla="*/ 504695 h 1909206"/>
              <a:gd name="connsiteX6" fmla="*/ 285089 w 985565"/>
              <a:gd name="connsiteY6" fmla="*/ 16007 h 190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565" h="1909206">
                <a:moveTo>
                  <a:pt x="285178" y="16007"/>
                </a:moveTo>
                <a:cubicBezTo>
                  <a:pt x="531479" y="317101"/>
                  <a:pt x="985565" y="927917"/>
                  <a:pt x="985565" y="1085891"/>
                </a:cubicBezTo>
                <a:cubicBezTo>
                  <a:pt x="985565" y="1243865"/>
                  <a:pt x="376885" y="1909207"/>
                  <a:pt x="376885" y="1909207"/>
                </a:cubicBezTo>
                <a:lnTo>
                  <a:pt x="148818" y="1759683"/>
                </a:lnTo>
                <a:cubicBezTo>
                  <a:pt x="148818" y="1759683"/>
                  <a:pt x="452403" y="1110530"/>
                  <a:pt x="474640" y="1051290"/>
                </a:cubicBezTo>
                <a:cubicBezTo>
                  <a:pt x="496878" y="992049"/>
                  <a:pt x="15572" y="697182"/>
                  <a:pt x="718" y="504695"/>
                </a:cubicBezTo>
                <a:cubicBezTo>
                  <a:pt x="-14048" y="312209"/>
                  <a:pt x="202989" y="-84328"/>
                  <a:pt x="285089" y="16007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>
            <p:custDataLst>
              <p:tags r:id="rId42"/>
            </p:custDataLst>
          </p:nvPr>
        </p:nvSpPr>
        <p:spPr>
          <a:xfrm flipH="1">
            <a:off x="2595570" y="1432518"/>
            <a:ext cx="478922" cy="481124"/>
          </a:xfrm>
          <a:custGeom>
            <a:avLst/>
            <a:gdLst>
              <a:gd name="connsiteX0" fmla="*/ 75320 w 657801"/>
              <a:gd name="connsiteY0" fmla="*/ 80931 h 660827"/>
              <a:gd name="connsiteX1" fmla="*/ 141409 w 657801"/>
              <a:gd name="connsiteY1" fmla="*/ 500416 h 660827"/>
              <a:gd name="connsiteX2" fmla="*/ 559027 w 657801"/>
              <a:gd name="connsiteY2" fmla="*/ 655366 h 660827"/>
              <a:gd name="connsiteX3" fmla="*/ 633033 w 657801"/>
              <a:gd name="connsiteY3" fmla="*/ 205104 h 660827"/>
              <a:gd name="connsiteX4" fmla="*/ 493026 w 657801"/>
              <a:gd name="connsiteY4" fmla="*/ 93117 h 660827"/>
              <a:gd name="connsiteX5" fmla="*/ 323222 w 657801"/>
              <a:gd name="connsiteY5" fmla="*/ 11639 h 660827"/>
              <a:gd name="connsiteX6" fmla="*/ 75320 w 657801"/>
              <a:gd name="connsiteY6" fmla="*/ 80931 h 6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801" h="660827">
                <a:moveTo>
                  <a:pt x="75320" y="80931"/>
                </a:moveTo>
                <a:cubicBezTo>
                  <a:pt x="-48676" y="162498"/>
                  <a:pt x="-14697" y="399993"/>
                  <a:pt x="141409" y="500416"/>
                </a:cubicBezTo>
                <a:cubicBezTo>
                  <a:pt x="221908" y="552274"/>
                  <a:pt x="503967" y="689790"/>
                  <a:pt x="559027" y="655366"/>
                </a:cubicBezTo>
                <a:cubicBezTo>
                  <a:pt x="614087" y="620943"/>
                  <a:pt x="700723" y="353739"/>
                  <a:pt x="633033" y="205104"/>
                </a:cubicBezTo>
                <a:cubicBezTo>
                  <a:pt x="611151" y="157072"/>
                  <a:pt x="559649" y="103524"/>
                  <a:pt x="493026" y="93117"/>
                </a:cubicBezTo>
                <a:cubicBezTo>
                  <a:pt x="429161" y="83155"/>
                  <a:pt x="406034" y="46952"/>
                  <a:pt x="323222" y="11639"/>
                </a:cubicBezTo>
                <a:cubicBezTo>
                  <a:pt x="232938" y="-26876"/>
                  <a:pt x="139008" y="39036"/>
                  <a:pt x="75320" y="8093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1" name="任意多边形: 形状 50"/>
          <p:cNvSpPr/>
          <p:nvPr>
            <p:custDataLst>
              <p:tags r:id="rId43"/>
            </p:custDataLst>
          </p:nvPr>
        </p:nvSpPr>
        <p:spPr>
          <a:xfrm flipH="1">
            <a:off x="2632204" y="1570837"/>
            <a:ext cx="390826" cy="467734"/>
          </a:xfrm>
          <a:custGeom>
            <a:avLst/>
            <a:gdLst>
              <a:gd name="connsiteX0" fmla="*/ 161632 w 536802"/>
              <a:gd name="connsiteY0" fmla="*/ 49014 h 642435"/>
              <a:gd name="connsiteX1" fmla="*/ 46887 w 536802"/>
              <a:gd name="connsiteY1" fmla="*/ 33982 h 642435"/>
              <a:gd name="connsiteX2" fmla="*/ 1078 w 536802"/>
              <a:gd name="connsiteY2" fmla="*/ 210101 h 642435"/>
              <a:gd name="connsiteX3" fmla="*/ 186182 w 536802"/>
              <a:gd name="connsiteY3" fmla="*/ 642040 h 642435"/>
              <a:gd name="connsiteX4" fmla="*/ 491011 w 536802"/>
              <a:gd name="connsiteY4" fmla="*/ 359448 h 642435"/>
              <a:gd name="connsiteX5" fmla="*/ 502041 w 536802"/>
              <a:gd name="connsiteY5" fmla="*/ 241945 h 642435"/>
              <a:gd name="connsiteX6" fmla="*/ 530416 w 536802"/>
              <a:gd name="connsiteY6" fmla="*/ 113324 h 642435"/>
              <a:gd name="connsiteX7" fmla="*/ 471354 w 536802"/>
              <a:gd name="connsiteY7" fmla="*/ 131737 h 642435"/>
              <a:gd name="connsiteX8" fmla="*/ 388542 w 536802"/>
              <a:gd name="connsiteY8" fmla="*/ 17615 h 642435"/>
              <a:gd name="connsiteX9" fmla="*/ 161632 w 536802"/>
              <a:gd name="connsiteY9" fmla="*/ 49103 h 64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802" h="642435">
                <a:moveTo>
                  <a:pt x="161632" y="49014"/>
                </a:moveTo>
                <a:cubicBezTo>
                  <a:pt x="118135" y="61912"/>
                  <a:pt x="73572" y="2938"/>
                  <a:pt x="46887" y="33982"/>
                </a:cubicBezTo>
                <a:cubicBezTo>
                  <a:pt x="9528" y="77300"/>
                  <a:pt x="-4170" y="99448"/>
                  <a:pt x="1078" y="210101"/>
                </a:cubicBezTo>
                <a:cubicBezTo>
                  <a:pt x="10507" y="410682"/>
                  <a:pt x="116801" y="638037"/>
                  <a:pt x="186182" y="642040"/>
                </a:cubicBezTo>
                <a:cubicBezTo>
                  <a:pt x="400906" y="654404"/>
                  <a:pt x="488877" y="372879"/>
                  <a:pt x="491011" y="359448"/>
                </a:cubicBezTo>
                <a:cubicBezTo>
                  <a:pt x="505777" y="266851"/>
                  <a:pt x="487453" y="280283"/>
                  <a:pt x="502041" y="241945"/>
                </a:cubicBezTo>
                <a:cubicBezTo>
                  <a:pt x="516629" y="203608"/>
                  <a:pt x="550963" y="140454"/>
                  <a:pt x="530416" y="113324"/>
                </a:cubicBezTo>
                <a:cubicBezTo>
                  <a:pt x="509958" y="86284"/>
                  <a:pt x="471354" y="131737"/>
                  <a:pt x="471354" y="131737"/>
                </a:cubicBezTo>
                <a:cubicBezTo>
                  <a:pt x="471354" y="131737"/>
                  <a:pt x="462459" y="82726"/>
                  <a:pt x="388542" y="17615"/>
                </a:cubicBezTo>
                <a:cubicBezTo>
                  <a:pt x="342733" y="-22768"/>
                  <a:pt x="279134" y="14235"/>
                  <a:pt x="161632" y="49103"/>
                </a:cubicBez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>
            <p:custDataLst>
              <p:tags r:id="rId44"/>
            </p:custDataLst>
          </p:nvPr>
        </p:nvSpPr>
        <p:spPr>
          <a:xfrm flipH="1">
            <a:off x="2329994" y="2271407"/>
            <a:ext cx="240407" cy="966250"/>
          </a:xfrm>
          <a:custGeom>
            <a:avLst/>
            <a:gdLst>
              <a:gd name="connsiteX0" fmla="*/ 330200 w 330200"/>
              <a:gd name="connsiteY0" fmla="*/ 0 h 1327150"/>
              <a:gd name="connsiteX1" fmla="*/ 101600 w 330200"/>
              <a:gd name="connsiteY1" fmla="*/ 431800 h 1327150"/>
              <a:gd name="connsiteX2" fmla="*/ 298450 w 330200"/>
              <a:gd name="connsiteY2" fmla="*/ 514350 h 1327150"/>
              <a:gd name="connsiteX3" fmla="*/ 0 w 330200"/>
              <a:gd name="connsiteY3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1327150">
                <a:moveTo>
                  <a:pt x="330200" y="0"/>
                </a:moveTo>
                <a:lnTo>
                  <a:pt x="101600" y="431800"/>
                </a:lnTo>
                <a:lnTo>
                  <a:pt x="298450" y="514350"/>
                </a:lnTo>
                <a:lnTo>
                  <a:pt x="0" y="13271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任意多边形: 形状 52"/>
          <p:cNvSpPr/>
          <p:nvPr>
            <p:custDataLst>
              <p:tags r:id="rId45"/>
            </p:custDataLst>
          </p:nvPr>
        </p:nvSpPr>
        <p:spPr>
          <a:xfrm flipH="1">
            <a:off x="3106765" y="2285277"/>
            <a:ext cx="138696" cy="920018"/>
          </a:xfrm>
          <a:custGeom>
            <a:avLst/>
            <a:gdLst>
              <a:gd name="connsiteX0" fmla="*/ 76200 w 190500"/>
              <a:gd name="connsiteY0" fmla="*/ 0 h 1263650"/>
              <a:gd name="connsiteX1" fmla="*/ 190500 w 190500"/>
              <a:gd name="connsiteY1" fmla="*/ 412750 h 1263650"/>
              <a:gd name="connsiteX2" fmla="*/ 0 w 190500"/>
              <a:gd name="connsiteY2" fmla="*/ 495300 h 1263650"/>
              <a:gd name="connsiteX3" fmla="*/ 158750 w 190500"/>
              <a:gd name="connsiteY3" fmla="*/ 126365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263650">
                <a:moveTo>
                  <a:pt x="76200" y="0"/>
                </a:moveTo>
                <a:lnTo>
                  <a:pt x="190500" y="412750"/>
                </a:lnTo>
                <a:lnTo>
                  <a:pt x="0" y="495300"/>
                </a:lnTo>
                <a:lnTo>
                  <a:pt x="158750" y="12636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任意多边形: 形状 53"/>
          <p:cNvSpPr/>
          <p:nvPr>
            <p:custDataLst>
              <p:tags r:id="rId46"/>
            </p:custDataLst>
          </p:nvPr>
        </p:nvSpPr>
        <p:spPr>
          <a:xfrm flipH="1">
            <a:off x="3333301" y="2595032"/>
            <a:ext cx="27740" cy="503929"/>
          </a:xfrm>
          <a:custGeom>
            <a:avLst/>
            <a:gdLst>
              <a:gd name="connsiteX0" fmla="*/ 0 w 38100"/>
              <a:gd name="connsiteY0" fmla="*/ 0 h 692150"/>
              <a:gd name="connsiteX1" fmla="*/ 38100 w 38100"/>
              <a:gd name="connsiteY1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92150">
                <a:moveTo>
                  <a:pt x="0" y="0"/>
                </a:moveTo>
                <a:lnTo>
                  <a:pt x="38100" y="6921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任意多边形: 形状 54"/>
          <p:cNvSpPr/>
          <p:nvPr>
            <p:custDataLst>
              <p:tags r:id="rId47"/>
            </p:custDataLst>
          </p:nvPr>
        </p:nvSpPr>
        <p:spPr>
          <a:xfrm flipH="1">
            <a:off x="2057303" y="2752221"/>
            <a:ext cx="217291" cy="258899"/>
          </a:xfrm>
          <a:custGeom>
            <a:avLst/>
            <a:gdLst>
              <a:gd name="connsiteX0" fmla="*/ 0 w 298450"/>
              <a:gd name="connsiteY0" fmla="*/ 0 h 355600"/>
              <a:gd name="connsiteX1" fmla="*/ 298450 w 2984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355600">
                <a:moveTo>
                  <a:pt x="0" y="0"/>
                </a:moveTo>
                <a:lnTo>
                  <a:pt x="298450" y="35560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任意多边形: 形状 55"/>
          <p:cNvSpPr/>
          <p:nvPr>
            <p:custDataLst>
              <p:tags r:id="rId48"/>
            </p:custDataLst>
          </p:nvPr>
        </p:nvSpPr>
        <p:spPr>
          <a:xfrm flipH="1">
            <a:off x="2061924" y="3914893"/>
            <a:ext cx="397596" cy="443828"/>
          </a:xfrm>
          <a:custGeom>
            <a:avLst/>
            <a:gdLst>
              <a:gd name="connsiteX0" fmla="*/ 0 w 546100"/>
              <a:gd name="connsiteY0" fmla="*/ 31750 h 609600"/>
              <a:gd name="connsiteX1" fmla="*/ 539750 w 546100"/>
              <a:gd name="connsiteY1" fmla="*/ 0 h 609600"/>
              <a:gd name="connsiteX2" fmla="*/ 546100 w 546100"/>
              <a:gd name="connsiteY2" fmla="*/ 533400 h 609600"/>
              <a:gd name="connsiteX3" fmla="*/ 76200 w 546100"/>
              <a:gd name="connsiteY3" fmla="*/ 609600 h 609600"/>
              <a:gd name="connsiteX4" fmla="*/ 0 w 546100"/>
              <a:gd name="connsiteY4" fmla="*/ 317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609600">
                <a:moveTo>
                  <a:pt x="0" y="31750"/>
                </a:moveTo>
                <a:lnTo>
                  <a:pt x="539750" y="0"/>
                </a:lnTo>
                <a:cubicBezTo>
                  <a:pt x="541867" y="177800"/>
                  <a:pt x="543983" y="355600"/>
                  <a:pt x="546100" y="533400"/>
                </a:cubicBezTo>
                <a:lnTo>
                  <a:pt x="76200" y="609600"/>
                </a:lnTo>
                <a:lnTo>
                  <a:pt x="0" y="31750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4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5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5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cxnSp>
        <p:nvCxnSpPr>
          <p:cNvPr id="59" name="直接连接符 58"/>
          <p:cNvCxnSpPr/>
          <p:nvPr userDrawn="1">
            <p:custDataLst>
              <p:tags r:id="rId52"/>
            </p:custDataLst>
          </p:nvPr>
        </p:nvCxnSpPr>
        <p:spPr>
          <a:xfrm flipH="1">
            <a:off x="6633060" y="5441913"/>
            <a:ext cx="4264136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3"/>
            </p:custDataLst>
          </p:nvPr>
        </p:nvSpPr>
        <p:spPr>
          <a:xfrm>
            <a:off x="3924300" y="3440430"/>
            <a:ext cx="6975475" cy="2001520"/>
          </a:xfrm>
        </p:spPr>
        <p:txBody>
          <a:bodyPr wrap="square" anchor="t" anchorCtr="0">
            <a:normAutofit/>
          </a:bodyPr>
          <a:lstStyle>
            <a:lvl1pPr algn="r">
              <a:defRPr sz="48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4"/>
            </p:custDataLst>
          </p:nvPr>
        </p:nvSpPr>
        <p:spPr>
          <a:xfrm>
            <a:off x="5800137" y="1873521"/>
            <a:ext cx="5097059" cy="14589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72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任意多边形: 形状 2"/>
          <p:cNvSpPr/>
          <p:nvPr userDrawn="1">
            <p:custDataLst>
              <p:tags r:id="rId55"/>
            </p:custDataLst>
          </p:nvPr>
        </p:nvSpPr>
        <p:spPr>
          <a:xfrm rot="20910894" flipH="1">
            <a:off x="2786867" y="1669868"/>
            <a:ext cx="229728" cy="257989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50866" y="1059569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50866" y="1108142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50866" y="1156715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327653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762252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3130391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46430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8925803" y="2237610"/>
            <a:ext cx="576920" cy="660135"/>
          </a:xfrm>
          <a:custGeom>
            <a:avLst/>
            <a:gdLst>
              <a:gd name="connsiteX0" fmla="*/ 574215 w 576920"/>
              <a:gd name="connsiteY0" fmla="*/ 23035 h 660135"/>
              <a:gd name="connsiteX1" fmla="*/ 454872 w 576920"/>
              <a:gd name="connsiteY1" fmla="*/ 152421 h 660135"/>
              <a:gd name="connsiteX2" fmla="*/ 261418 w 576920"/>
              <a:gd name="connsiteY2" fmla="*/ 573266 h 660135"/>
              <a:gd name="connsiteX3" fmla="*/ 205151 w 576920"/>
              <a:gd name="connsiteY3" fmla="*/ 517677 h 660135"/>
              <a:gd name="connsiteX4" fmla="*/ 172830 w 576920"/>
              <a:gd name="connsiteY4" fmla="*/ 660106 h 660135"/>
              <a:gd name="connsiteX5" fmla="*/ 136153 w 576920"/>
              <a:gd name="connsiteY5" fmla="*/ 551536 h 660135"/>
              <a:gd name="connsiteX6" fmla="*/ 17410 w 576920"/>
              <a:gd name="connsiteY6" fmla="*/ 181637 h 660135"/>
              <a:gd name="connsiteX7" fmla="*/ 574215 w 576920"/>
              <a:gd name="connsiteY7" fmla="*/ 23061 h 66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 flipH="1">
            <a:off x="8817408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 flipH="1">
            <a:off x="8816393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 flipH="1">
            <a:off x="8871583" y="2352505"/>
            <a:ext cx="525123" cy="559860"/>
          </a:xfrm>
          <a:custGeom>
            <a:avLst/>
            <a:gdLst>
              <a:gd name="connsiteX0" fmla="*/ 392027 w 525123"/>
              <a:gd name="connsiteY0" fmla="*/ 3876 h 559860"/>
              <a:gd name="connsiteX1" fmla="*/ 461885 w 525123"/>
              <a:gd name="connsiteY1" fmla="*/ 142940 h 559860"/>
              <a:gd name="connsiteX2" fmla="*/ 498197 w 525123"/>
              <a:gd name="connsiteY2" fmla="*/ 341976 h 559860"/>
              <a:gd name="connsiteX3" fmla="*/ 518361 w 525123"/>
              <a:gd name="connsiteY3" fmla="*/ 496665 h 559860"/>
              <a:gd name="connsiteX4" fmla="*/ 149845 w 525123"/>
              <a:gd name="connsiteY4" fmla="*/ 523560 h 559860"/>
              <a:gd name="connsiteX5" fmla="*/ 90734 w 525123"/>
              <a:gd name="connsiteY5" fmla="*/ 360679 h 559860"/>
              <a:gd name="connsiteX6" fmla="*/ 53301 w 525123"/>
              <a:gd name="connsiteY6" fmla="*/ 358436 h 559860"/>
              <a:gd name="connsiteX7" fmla="*/ 6841 w 525123"/>
              <a:gd name="connsiteY7" fmla="*/ 228997 h 559860"/>
              <a:gd name="connsiteX8" fmla="*/ 111394 w 525123"/>
              <a:gd name="connsiteY8" fmla="*/ 342732 h 559860"/>
              <a:gd name="connsiteX9" fmla="*/ 139958 w 525123"/>
              <a:gd name="connsiteY9" fmla="*/ 348575 h 559860"/>
              <a:gd name="connsiteX10" fmla="*/ 162627 w 525123"/>
              <a:gd name="connsiteY10" fmla="*/ 51613 h 559860"/>
              <a:gd name="connsiteX11" fmla="*/ 392001 w 525123"/>
              <a:gd name="connsiteY11" fmla="*/ 3823 h 55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 flipH="1">
            <a:off x="7409298" y="2991495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 flipH="1">
            <a:off x="6892321" y="3091065"/>
            <a:ext cx="379956" cy="550597"/>
          </a:xfrm>
          <a:custGeom>
            <a:avLst/>
            <a:gdLst>
              <a:gd name="connsiteX0" fmla="*/ 43426 w 379956"/>
              <a:gd name="connsiteY0" fmla="*/ 302546 h 550597"/>
              <a:gd name="connsiteX1" fmla="*/ 124788 w 379956"/>
              <a:gd name="connsiteY1" fmla="*/ 81676 h 550597"/>
              <a:gd name="connsiteX2" fmla="*/ 324320 w 379956"/>
              <a:gd name="connsiteY2" fmla="*/ 418 h 550597"/>
              <a:gd name="connsiteX3" fmla="*/ 374092 w 379956"/>
              <a:gd name="connsiteY3" fmla="*/ 275312 h 550597"/>
              <a:gd name="connsiteX4" fmla="*/ 142318 w 379956"/>
              <a:gd name="connsiteY4" fmla="*/ 426298 h 550597"/>
              <a:gd name="connsiteX5" fmla="*/ 63565 w 379956"/>
              <a:gd name="connsiteY5" fmla="*/ 550597 h 550597"/>
              <a:gd name="connsiteX6" fmla="*/ 3228 w 379956"/>
              <a:gd name="connsiteY6" fmla="*/ 386334 h 550597"/>
              <a:gd name="connsiteX7" fmla="*/ 43452 w 379956"/>
              <a:gd name="connsiteY7" fmla="*/ 302520 h 55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 flipH="1">
            <a:off x="6406816" y="1870008"/>
            <a:ext cx="660913" cy="1373985"/>
          </a:xfrm>
          <a:custGeom>
            <a:avLst/>
            <a:gdLst>
              <a:gd name="connsiteX0" fmla="*/ 1968 w 660913"/>
              <a:gd name="connsiteY0" fmla="*/ 1345305 h 1373985"/>
              <a:gd name="connsiteX1" fmla="*/ 643135 w 660913"/>
              <a:gd name="connsiteY1" fmla="*/ 5321 h 1373985"/>
              <a:gd name="connsiteX2" fmla="*/ 655604 w 660913"/>
              <a:gd name="connsiteY2" fmla="*/ 913 h 1373985"/>
              <a:gd name="connsiteX3" fmla="*/ 660065 w 660913"/>
              <a:gd name="connsiteY3" fmla="*/ 13252 h 1373985"/>
              <a:gd name="connsiteX4" fmla="*/ 38227 w 660913"/>
              <a:gd name="connsiteY4" fmla="*/ 1362339 h 1373985"/>
              <a:gd name="connsiteX5" fmla="*/ 11646 w 660913"/>
              <a:gd name="connsiteY5" fmla="*/ 1372148 h 1373985"/>
              <a:gd name="connsiteX6" fmla="*/ 1837 w 660913"/>
              <a:gd name="connsiteY6" fmla="*/ 1345566 h 1373985"/>
              <a:gd name="connsiteX7" fmla="*/ 1968 w 660913"/>
              <a:gd name="connsiteY7" fmla="*/ 1345305 h 137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8"/>
            </p:custDataLst>
          </p:nvPr>
        </p:nvSpPr>
        <p:spPr>
          <a:xfrm flipH="1">
            <a:off x="8621446" y="4732603"/>
            <a:ext cx="1296452" cy="893458"/>
          </a:xfrm>
          <a:custGeom>
            <a:avLst/>
            <a:gdLst>
              <a:gd name="connsiteX0" fmla="*/ 185368 w 1296452"/>
              <a:gd name="connsiteY0" fmla="*/ 0 h 893458"/>
              <a:gd name="connsiteX1" fmla="*/ 8427 w 1296452"/>
              <a:gd name="connsiteY1" fmla="*/ 815604 h 893458"/>
              <a:gd name="connsiteX2" fmla="*/ 0 w 1296452"/>
              <a:gd name="connsiteY2" fmla="*/ 893458 h 893458"/>
              <a:gd name="connsiteX3" fmla="*/ 1296452 w 1296452"/>
              <a:gd name="connsiteY3" fmla="*/ 893458 h 893458"/>
              <a:gd name="connsiteX4" fmla="*/ 1294335 w 1296452"/>
              <a:gd name="connsiteY4" fmla="*/ 803761 h 893458"/>
              <a:gd name="connsiteX5" fmla="*/ 1294335 w 1296452"/>
              <a:gd name="connsiteY5" fmla="*/ 803735 h 893458"/>
              <a:gd name="connsiteX6" fmla="*/ 1174704 w 1296452"/>
              <a:gd name="connsiteY6" fmla="*/ 45885 h 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9"/>
            </p:custDataLst>
          </p:nvPr>
        </p:nvSpPr>
        <p:spPr>
          <a:xfrm flipH="1">
            <a:off x="8817382" y="2942321"/>
            <a:ext cx="726546" cy="1933415"/>
          </a:xfrm>
          <a:custGeom>
            <a:avLst/>
            <a:gdLst>
              <a:gd name="connsiteX0" fmla="*/ 211348 w 726546"/>
              <a:gd name="connsiteY0" fmla="*/ 20871 h 1933415"/>
              <a:gd name="connsiteX1" fmla="*/ 152473 w 726546"/>
              <a:gd name="connsiteY1" fmla="*/ 149162 h 1933415"/>
              <a:gd name="connsiteX2" fmla="*/ 50111 w 726546"/>
              <a:gd name="connsiteY2" fmla="*/ 302808 h 1933415"/>
              <a:gd name="connsiteX3" fmla="*/ 0 w 726546"/>
              <a:gd name="connsiteY3" fmla="*/ 1908295 h 1933415"/>
              <a:gd name="connsiteX4" fmla="*/ 726546 w 726546"/>
              <a:gd name="connsiteY4" fmla="*/ 1933416 h 1933415"/>
              <a:gd name="connsiteX5" fmla="*/ 694408 w 726546"/>
              <a:gd name="connsiteY5" fmla="*/ 242367 h 1933415"/>
              <a:gd name="connsiteX6" fmla="*/ 595569 w 726546"/>
              <a:gd name="connsiteY6" fmla="*/ 149188 h 1933415"/>
              <a:gd name="connsiteX7" fmla="*/ 536719 w 726546"/>
              <a:gd name="connsiteY7" fmla="*/ 1202 h 1933415"/>
              <a:gd name="connsiteX8" fmla="*/ 404306 w 726546"/>
              <a:gd name="connsiteY8" fmla="*/ 108650 h 1933415"/>
              <a:gd name="connsiteX9" fmla="*/ 211348 w 726546"/>
              <a:gd name="connsiteY9" fmla="*/ 20897 h 193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30"/>
            </p:custDataLst>
          </p:nvPr>
        </p:nvSpPr>
        <p:spPr>
          <a:xfrm flipH="1">
            <a:off x="9016392" y="3089800"/>
            <a:ext cx="371182" cy="1717956"/>
          </a:xfrm>
          <a:custGeom>
            <a:avLst/>
            <a:gdLst>
              <a:gd name="connsiteX0" fmla="*/ 199041 w 371182"/>
              <a:gd name="connsiteY0" fmla="*/ 134043 h 1717956"/>
              <a:gd name="connsiteX1" fmla="*/ 230892 w 371182"/>
              <a:gd name="connsiteY1" fmla="*/ 276577 h 1717956"/>
              <a:gd name="connsiteX2" fmla="*/ 6 w 371182"/>
              <a:gd name="connsiteY2" fmla="*/ 1511695 h 1717956"/>
              <a:gd name="connsiteX3" fmla="*/ 306855 w 371182"/>
              <a:gd name="connsiteY3" fmla="*/ 1717957 h 1717956"/>
              <a:gd name="connsiteX4" fmla="*/ 364061 w 371182"/>
              <a:gd name="connsiteY4" fmla="*/ 585617 h 1717956"/>
              <a:gd name="connsiteX5" fmla="*/ 284969 w 371182"/>
              <a:gd name="connsiteY5" fmla="*/ 256543 h 1717956"/>
              <a:gd name="connsiteX6" fmla="*/ 332263 w 371182"/>
              <a:gd name="connsiteY6" fmla="*/ 155329 h 1717956"/>
              <a:gd name="connsiteX7" fmla="*/ 259117 w 371182"/>
              <a:gd name="connsiteY7" fmla="*/ 13 h 1717956"/>
              <a:gd name="connsiteX8" fmla="*/ 199041 w 371182"/>
              <a:gd name="connsiteY8" fmla="*/ 134017 h 171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31"/>
            </p:custDataLst>
          </p:nvPr>
        </p:nvSpPr>
        <p:spPr>
          <a:xfrm flipH="1">
            <a:off x="8919120" y="3083136"/>
            <a:ext cx="475118" cy="258328"/>
          </a:xfrm>
          <a:custGeom>
            <a:avLst/>
            <a:gdLst>
              <a:gd name="connsiteX0" fmla="*/ 155020 w 475118"/>
              <a:gd name="connsiteY0" fmla="*/ 258303 h 258328"/>
              <a:gd name="connsiteX1" fmla="*/ 153167 w 475118"/>
              <a:gd name="connsiteY1" fmla="*/ 258120 h 258328"/>
              <a:gd name="connsiteX2" fmla="*/ 851 w 475118"/>
              <a:gd name="connsiteY2" fmla="*/ 47528 h 258328"/>
              <a:gd name="connsiteX3" fmla="*/ 3408 w 475118"/>
              <a:gd name="connsiteY3" fmla="*/ 38450 h 258328"/>
              <a:gd name="connsiteX4" fmla="*/ 12486 w 475118"/>
              <a:gd name="connsiteY4" fmla="*/ 41007 h 258328"/>
              <a:gd name="connsiteX5" fmla="*/ 153846 w 475118"/>
              <a:gd name="connsiteY5" fmla="*/ 243564 h 258328"/>
              <a:gd name="connsiteX6" fmla="*/ 204479 w 475118"/>
              <a:gd name="connsiteY6" fmla="*/ 125603 h 258328"/>
              <a:gd name="connsiteX7" fmla="*/ 266381 w 475118"/>
              <a:gd name="connsiteY7" fmla="*/ 52 h 258328"/>
              <a:gd name="connsiteX8" fmla="*/ 332456 w 475118"/>
              <a:gd name="connsiteY8" fmla="*/ 129803 h 258328"/>
              <a:gd name="connsiteX9" fmla="*/ 377846 w 475118"/>
              <a:gd name="connsiteY9" fmla="*/ 230678 h 258328"/>
              <a:gd name="connsiteX10" fmla="*/ 461817 w 475118"/>
              <a:gd name="connsiteY10" fmla="*/ 53841 h 258328"/>
              <a:gd name="connsiteX11" fmla="*/ 468990 w 475118"/>
              <a:gd name="connsiteY11" fmla="*/ 47998 h 258328"/>
              <a:gd name="connsiteX12" fmla="*/ 475094 w 475118"/>
              <a:gd name="connsiteY12" fmla="*/ 55197 h 258328"/>
              <a:gd name="connsiteX13" fmla="*/ 383481 w 475118"/>
              <a:gd name="connsiteY13" fmla="*/ 244138 h 258328"/>
              <a:gd name="connsiteX14" fmla="*/ 376463 w 475118"/>
              <a:gd name="connsiteY14" fmla="*/ 246538 h 258328"/>
              <a:gd name="connsiteX15" fmla="*/ 320170 w 475118"/>
              <a:gd name="connsiteY15" fmla="*/ 134994 h 258328"/>
              <a:gd name="connsiteX16" fmla="*/ 265728 w 475118"/>
              <a:gd name="connsiteY16" fmla="*/ 15834 h 258328"/>
              <a:gd name="connsiteX17" fmla="*/ 216895 w 475118"/>
              <a:gd name="connsiteY17" fmla="*/ 130508 h 258328"/>
              <a:gd name="connsiteX18" fmla="*/ 155020 w 475118"/>
              <a:gd name="connsiteY18" fmla="*/ 258329 h 258328"/>
              <a:gd name="connsiteX19" fmla="*/ 156194 w 475118"/>
              <a:gd name="connsiteY19" fmla="*/ 245155 h 258328"/>
              <a:gd name="connsiteX20" fmla="*/ 156194 w 475118"/>
              <a:gd name="connsiteY20" fmla="*/ 245155 h 258328"/>
              <a:gd name="connsiteX21" fmla="*/ 461817 w 475118"/>
              <a:gd name="connsiteY21" fmla="*/ 53893 h 258328"/>
              <a:gd name="connsiteX22" fmla="*/ 461817 w 475118"/>
              <a:gd name="connsiteY22" fmla="*/ 54076 h 258328"/>
              <a:gd name="connsiteX23" fmla="*/ 461817 w 475118"/>
              <a:gd name="connsiteY23" fmla="*/ 53893 h 2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32"/>
            </p:custDataLst>
          </p:nvPr>
        </p:nvSpPr>
        <p:spPr>
          <a:xfrm flipH="1">
            <a:off x="10460251" y="5429829"/>
            <a:ext cx="564576" cy="388212"/>
          </a:xfrm>
          <a:custGeom>
            <a:avLst/>
            <a:gdLst>
              <a:gd name="connsiteX0" fmla="*/ 440929 w 564576"/>
              <a:gd name="connsiteY0" fmla="*/ 0 h 388212"/>
              <a:gd name="connsiteX1" fmla="*/ 137158 w 564576"/>
              <a:gd name="connsiteY1" fmla="*/ 155472 h 388212"/>
              <a:gd name="connsiteX2" fmla="*/ 7824 w 564576"/>
              <a:gd name="connsiteY2" fmla="*/ 342326 h 388212"/>
              <a:gd name="connsiteX3" fmla="*/ 346811 w 564576"/>
              <a:gd name="connsiteY3" fmla="*/ 185184 h 388212"/>
              <a:gd name="connsiteX4" fmla="*/ 289709 w 564576"/>
              <a:gd name="connsiteY4" fmla="*/ 307814 h 388212"/>
              <a:gd name="connsiteX5" fmla="*/ 301526 w 564576"/>
              <a:gd name="connsiteY5" fmla="*/ 388159 h 388212"/>
              <a:gd name="connsiteX6" fmla="*/ 358915 w 564576"/>
              <a:gd name="connsiteY6" fmla="*/ 324718 h 388212"/>
              <a:gd name="connsiteX7" fmla="*/ 537082 w 564576"/>
              <a:gd name="connsiteY7" fmla="*/ 193871 h 388212"/>
              <a:gd name="connsiteX8" fmla="*/ 564577 w 564576"/>
              <a:gd name="connsiteY8" fmla="*/ 3313 h 388212"/>
              <a:gd name="connsiteX9" fmla="*/ 440929 w 564576"/>
              <a:gd name="connsiteY9" fmla="*/ 0 h 38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3"/>
            </p:custDataLst>
          </p:nvPr>
        </p:nvSpPr>
        <p:spPr>
          <a:xfrm flipH="1">
            <a:off x="7129739" y="3112847"/>
            <a:ext cx="3577649" cy="2513214"/>
          </a:xfrm>
          <a:custGeom>
            <a:avLst/>
            <a:gdLst>
              <a:gd name="connsiteX0" fmla="*/ 1832199 w 3577649"/>
              <a:gd name="connsiteY0" fmla="*/ 44503 h 2513214"/>
              <a:gd name="connsiteX1" fmla="*/ 1751620 w 3577649"/>
              <a:gd name="connsiteY1" fmla="*/ 590221 h 2513214"/>
              <a:gd name="connsiteX2" fmla="*/ 1604938 w 3577649"/>
              <a:gd name="connsiteY2" fmla="*/ 1304768 h 2513214"/>
              <a:gd name="connsiteX3" fmla="*/ 1491568 w 3577649"/>
              <a:gd name="connsiteY3" fmla="*/ 2459421 h 2513214"/>
              <a:gd name="connsiteX4" fmla="*/ 1488179 w 3577649"/>
              <a:gd name="connsiteY4" fmla="*/ 2513214 h 2513214"/>
              <a:gd name="connsiteX5" fmla="*/ 2170964 w 3577649"/>
              <a:gd name="connsiteY5" fmla="*/ 2513214 h 2513214"/>
              <a:gd name="connsiteX6" fmla="*/ 2152714 w 3577649"/>
              <a:gd name="connsiteY6" fmla="*/ 2296209 h 2513214"/>
              <a:gd name="connsiteX7" fmla="*/ 2099502 w 3577649"/>
              <a:gd name="connsiteY7" fmla="*/ 1603739 h 2513214"/>
              <a:gd name="connsiteX8" fmla="*/ 2176769 w 3577649"/>
              <a:gd name="connsiteY8" fmla="*/ 827630 h 2513214"/>
              <a:gd name="connsiteX9" fmla="*/ 2898385 w 3577649"/>
              <a:gd name="connsiteY9" fmla="*/ 1174573 h 2513214"/>
              <a:gd name="connsiteX10" fmla="*/ 3576203 w 3577649"/>
              <a:gd name="connsiteY10" fmla="*/ 465113 h 2513214"/>
              <a:gd name="connsiteX11" fmla="*/ 3474598 w 3577649"/>
              <a:gd name="connsiteY11" fmla="*/ 279537 h 2513214"/>
              <a:gd name="connsiteX12" fmla="*/ 2722044 w 3577649"/>
              <a:gd name="connsiteY12" fmla="*/ 644898 h 2513214"/>
              <a:gd name="connsiteX13" fmla="*/ 2157831 w 3577649"/>
              <a:gd name="connsiteY13" fmla="*/ 224105 h 2513214"/>
              <a:gd name="connsiteX14" fmla="*/ 1832199 w 3577649"/>
              <a:gd name="connsiteY14" fmla="*/ 44503 h 2513214"/>
              <a:gd name="connsiteX15" fmla="*/ 1284786 w 3577649"/>
              <a:gd name="connsiteY15" fmla="*/ 0 h 2513214"/>
              <a:gd name="connsiteX16" fmla="*/ 651106 w 3577649"/>
              <a:gd name="connsiteY16" fmla="*/ 415732 h 2513214"/>
              <a:gd name="connsiteX17" fmla="*/ 0 w 3577649"/>
              <a:gd name="connsiteY17" fmla="*/ 2295304 h 2513214"/>
              <a:gd name="connsiteX18" fmla="*/ 299649 w 3577649"/>
              <a:gd name="connsiteY18" fmla="*/ 2432751 h 2513214"/>
              <a:gd name="connsiteX19" fmla="*/ 843307 w 3577649"/>
              <a:gd name="connsiteY19" fmla="*/ 1163930 h 2513214"/>
              <a:gd name="connsiteX20" fmla="*/ 823873 w 3577649"/>
              <a:gd name="connsiteY20" fmla="*/ 1654763 h 2513214"/>
              <a:gd name="connsiteX21" fmla="*/ 611792 w 3577649"/>
              <a:gd name="connsiteY21" fmla="*/ 2327010 h 2513214"/>
              <a:gd name="connsiteX22" fmla="*/ 547477 w 3577649"/>
              <a:gd name="connsiteY22" fmla="*/ 2513214 h 2513214"/>
              <a:gd name="connsiteX23" fmla="*/ 1269624 w 3577649"/>
              <a:gd name="connsiteY23" fmla="*/ 2513214 h 2513214"/>
              <a:gd name="connsiteX24" fmla="*/ 1271287 w 3577649"/>
              <a:gd name="connsiteY24" fmla="*/ 2485525 h 2513214"/>
              <a:gd name="connsiteX25" fmla="*/ 1284786 w 3577649"/>
              <a:gd name="connsiteY25" fmla="*/ 0 h 25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4"/>
            </p:custDataLst>
          </p:nvPr>
        </p:nvSpPr>
        <p:spPr>
          <a:xfrm flipH="1">
            <a:off x="6987391" y="3057388"/>
            <a:ext cx="155481" cy="178662"/>
          </a:xfrm>
          <a:custGeom>
            <a:avLst/>
            <a:gdLst>
              <a:gd name="connsiteX0" fmla="*/ 67928 w 155481"/>
              <a:gd name="connsiteY0" fmla="*/ 52303 h 178662"/>
              <a:gd name="connsiteX1" fmla="*/ 106796 w 155481"/>
              <a:gd name="connsiteY1" fmla="*/ 33677 h 178662"/>
              <a:gd name="connsiteX2" fmla="*/ 151768 w 155481"/>
              <a:gd name="connsiteY2" fmla="*/ 5504 h 178662"/>
              <a:gd name="connsiteX3" fmla="*/ 112483 w 155481"/>
              <a:gd name="connsiteY3" fmla="*/ 100196 h 178662"/>
              <a:gd name="connsiteX4" fmla="*/ 55485 w 155481"/>
              <a:gd name="connsiteY4" fmla="*/ 178663 h 178662"/>
              <a:gd name="connsiteX5" fmla="*/ 0 w 155481"/>
              <a:gd name="connsiteY5" fmla="*/ 112613 h 178662"/>
              <a:gd name="connsiteX6" fmla="*/ 67928 w 155481"/>
              <a:gd name="connsiteY6" fmla="*/ 52276 h 17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5"/>
            </p:custDataLst>
          </p:nvPr>
        </p:nvSpPr>
        <p:spPr>
          <a:xfrm flipH="1">
            <a:off x="6925914" y="3115717"/>
            <a:ext cx="139172" cy="279676"/>
          </a:xfrm>
          <a:custGeom>
            <a:avLst/>
            <a:gdLst>
              <a:gd name="connsiteX0" fmla="*/ 139146 w 139172"/>
              <a:gd name="connsiteY0" fmla="*/ 268190 h 279676"/>
              <a:gd name="connsiteX1" fmla="*/ 86035 w 139172"/>
              <a:gd name="connsiteY1" fmla="*/ 279537 h 279676"/>
              <a:gd name="connsiteX2" fmla="*/ 9603 w 139172"/>
              <a:gd name="connsiteY2" fmla="*/ 187871 h 279676"/>
              <a:gd name="connsiteX3" fmla="*/ 57549 w 139172"/>
              <a:gd name="connsiteY3" fmla="*/ 120334 h 279676"/>
              <a:gd name="connsiteX4" fmla="*/ 3 w 139172"/>
              <a:gd name="connsiteY4" fmla="*/ 108100 h 279676"/>
              <a:gd name="connsiteX5" fmla="*/ 93835 w 139172"/>
              <a:gd name="connsiteY5" fmla="*/ 0 h 279676"/>
              <a:gd name="connsiteX6" fmla="*/ 139172 w 139172"/>
              <a:gd name="connsiteY6" fmla="*/ 268190 h 2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6"/>
            </p:custDataLst>
          </p:nvPr>
        </p:nvSpPr>
        <p:spPr>
          <a:xfrm flipH="1">
            <a:off x="6920566" y="3110399"/>
            <a:ext cx="149895" cy="290619"/>
          </a:xfrm>
          <a:custGeom>
            <a:avLst/>
            <a:gdLst>
              <a:gd name="connsiteX0" fmla="*/ 98165 w 149895"/>
              <a:gd name="connsiteY0" fmla="*/ 290594 h 290619"/>
              <a:gd name="connsiteX1" fmla="*/ 90757 w 149895"/>
              <a:gd name="connsiteY1" fmla="*/ 290176 h 290619"/>
              <a:gd name="connsiteX2" fmla="*/ 9629 w 149895"/>
              <a:gd name="connsiteY2" fmla="*/ 193397 h 290619"/>
              <a:gd name="connsiteX3" fmla="*/ 41663 w 149895"/>
              <a:gd name="connsiteY3" fmla="*/ 135356 h 290619"/>
              <a:gd name="connsiteX4" fmla="*/ 8247 w 149895"/>
              <a:gd name="connsiteY4" fmla="*/ 130139 h 290619"/>
              <a:gd name="connsiteX5" fmla="*/ 4 w 149895"/>
              <a:gd name="connsiteY5" fmla="*/ 113548 h 290619"/>
              <a:gd name="connsiteX6" fmla="*/ 58123 w 149895"/>
              <a:gd name="connsiteY6" fmla="*/ 38629 h 290619"/>
              <a:gd name="connsiteX7" fmla="*/ 94983 w 149895"/>
              <a:gd name="connsiteY7" fmla="*/ 2031 h 290619"/>
              <a:gd name="connsiteX8" fmla="*/ 102495 w 149895"/>
              <a:gd name="connsiteY8" fmla="*/ 1170 h 290619"/>
              <a:gd name="connsiteX9" fmla="*/ 103356 w 149895"/>
              <a:gd name="connsiteY9" fmla="*/ 8683 h 290619"/>
              <a:gd name="connsiteX10" fmla="*/ 65323 w 149895"/>
              <a:gd name="connsiteY10" fmla="*/ 46533 h 290619"/>
              <a:gd name="connsiteX11" fmla="*/ 10673 w 149895"/>
              <a:gd name="connsiteY11" fmla="*/ 113366 h 290619"/>
              <a:gd name="connsiteX12" fmla="*/ 14534 w 149895"/>
              <a:gd name="connsiteY12" fmla="*/ 121531 h 290619"/>
              <a:gd name="connsiteX13" fmla="*/ 61384 w 149895"/>
              <a:gd name="connsiteY13" fmla="*/ 120565 h 290619"/>
              <a:gd name="connsiteX14" fmla="*/ 67775 w 149895"/>
              <a:gd name="connsiteY14" fmla="*/ 123461 h 290619"/>
              <a:gd name="connsiteX15" fmla="*/ 65793 w 149895"/>
              <a:gd name="connsiteY15" fmla="*/ 130191 h 290619"/>
              <a:gd name="connsiteX16" fmla="*/ 20325 w 149895"/>
              <a:gd name="connsiteY16" fmla="*/ 193032 h 290619"/>
              <a:gd name="connsiteX17" fmla="*/ 92061 w 149895"/>
              <a:gd name="connsiteY17" fmla="*/ 279585 h 290619"/>
              <a:gd name="connsiteX18" fmla="*/ 142198 w 149895"/>
              <a:gd name="connsiteY18" fmla="*/ 268734 h 290619"/>
              <a:gd name="connsiteX19" fmla="*/ 149346 w 149895"/>
              <a:gd name="connsiteY19" fmla="*/ 271186 h 290619"/>
              <a:gd name="connsiteX20" fmla="*/ 146894 w 149895"/>
              <a:gd name="connsiteY20" fmla="*/ 278333 h 290619"/>
              <a:gd name="connsiteX21" fmla="*/ 98191 w 149895"/>
              <a:gd name="connsiteY21" fmla="*/ 290620 h 2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7"/>
            </p:custDataLst>
          </p:nvPr>
        </p:nvSpPr>
        <p:spPr>
          <a:xfrm flipH="1">
            <a:off x="8764728" y="3203508"/>
            <a:ext cx="300038" cy="1195388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8"/>
            </p:custDataLst>
          </p:nvPr>
        </p:nvSpPr>
        <p:spPr>
          <a:xfrm>
            <a:off x="9397776" y="3203508"/>
            <a:ext cx="190500" cy="1219200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  <a:gd name="connsiteX0-1" fmla="*/ 180975 w 190500"/>
              <a:gd name="connsiteY0-2" fmla="*/ 0 h 1219200"/>
              <a:gd name="connsiteX1-3" fmla="*/ 190500 w 190500"/>
              <a:gd name="connsiteY1-4" fmla="*/ 352425 h 1219200"/>
              <a:gd name="connsiteX2-5" fmla="*/ 19050 w 190500"/>
              <a:gd name="connsiteY2-6" fmla="*/ 476250 h 1219200"/>
              <a:gd name="connsiteX3-7" fmla="*/ 166687 w 190500"/>
              <a:gd name="connsiteY3-8" fmla="*/ 471488 h 1219200"/>
              <a:gd name="connsiteX4-9" fmla="*/ 0 w 190500"/>
              <a:gd name="connsiteY4-10" fmla="*/ 1219200 h 1219200"/>
              <a:gd name="connsiteX0-11" fmla="*/ 180975 w 190500"/>
              <a:gd name="connsiteY0-12" fmla="*/ 0 h 1219200"/>
              <a:gd name="connsiteX1-13" fmla="*/ 190500 w 190500"/>
              <a:gd name="connsiteY1-14" fmla="*/ 352425 h 1219200"/>
              <a:gd name="connsiteX2-15" fmla="*/ 19050 w 190500"/>
              <a:gd name="connsiteY2-16" fmla="*/ 476250 h 1219200"/>
              <a:gd name="connsiteX3-17" fmla="*/ 166687 w 190500"/>
              <a:gd name="connsiteY3-18" fmla="*/ 471488 h 1219200"/>
              <a:gd name="connsiteX4-19" fmla="*/ 0 w 190500"/>
              <a:gd name="connsiteY4-20" fmla="*/ 1219200 h 1219200"/>
              <a:gd name="connsiteX0-21" fmla="*/ 180975 w 190500"/>
              <a:gd name="connsiteY0-22" fmla="*/ 0 h 1219200"/>
              <a:gd name="connsiteX1-23" fmla="*/ 190500 w 190500"/>
              <a:gd name="connsiteY1-24" fmla="*/ 352425 h 1219200"/>
              <a:gd name="connsiteX2-25" fmla="*/ 19050 w 190500"/>
              <a:gd name="connsiteY2-26" fmla="*/ 476250 h 1219200"/>
              <a:gd name="connsiteX3-27" fmla="*/ 166687 w 190500"/>
              <a:gd name="connsiteY3-28" fmla="*/ 471488 h 1219200"/>
              <a:gd name="connsiteX4-29" fmla="*/ 0 w 190500"/>
              <a:gd name="connsiteY4-30" fmla="*/ 1219200 h 121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9"/>
            </p:custDataLst>
          </p:nvPr>
        </p:nvSpPr>
        <p:spPr>
          <a:xfrm flipH="1">
            <a:off x="8645666" y="4989446"/>
            <a:ext cx="404812" cy="481012"/>
          </a:xfrm>
          <a:custGeom>
            <a:avLst/>
            <a:gdLst>
              <a:gd name="connsiteX0" fmla="*/ 0 w 404812"/>
              <a:gd name="connsiteY0" fmla="*/ 28575 h 481012"/>
              <a:gd name="connsiteX1" fmla="*/ 395287 w 404812"/>
              <a:gd name="connsiteY1" fmla="*/ 0 h 481012"/>
              <a:gd name="connsiteX2" fmla="*/ 404812 w 404812"/>
              <a:gd name="connsiteY2" fmla="*/ 409575 h 481012"/>
              <a:gd name="connsiteX3" fmla="*/ 71437 w 404812"/>
              <a:gd name="connsiteY3" fmla="*/ 481012 h 481012"/>
              <a:gd name="connsiteX4" fmla="*/ 0 w 404812"/>
              <a:gd name="connsiteY4" fmla="*/ 28575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40"/>
            </p:custDataLst>
          </p:nvPr>
        </p:nvSpPr>
        <p:spPr>
          <a:xfrm flipH="1">
            <a:off x="9517203" y="4975158"/>
            <a:ext cx="409575" cy="485775"/>
          </a:xfrm>
          <a:custGeom>
            <a:avLst/>
            <a:gdLst>
              <a:gd name="connsiteX0" fmla="*/ 19050 w 409575"/>
              <a:gd name="connsiteY0" fmla="*/ 0 h 485775"/>
              <a:gd name="connsiteX1" fmla="*/ 409575 w 409575"/>
              <a:gd name="connsiteY1" fmla="*/ 33338 h 485775"/>
              <a:gd name="connsiteX2" fmla="*/ 338137 w 409575"/>
              <a:gd name="connsiteY2" fmla="*/ 485775 h 485775"/>
              <a:gd name="connsiteX3" fmla="*/ 0 w 409575"/>
              <a:gd name="connsiteY3" fmla="*/ 428625 h 485775"/>
              <a:gd name="connsiteX4" fmla="*/ 19050 w 409575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1"/>
            </p:custDataLst>
          </p:nvPr>
        </p:nvSpPr>
        <p:spPr>
          <a:xfrm>
            <a:off x="1079500" y="1899285"/>
            <a:ext cx="5327015" cy="20085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45"/>
            </p:custDataLst>
          </p:nvPr>
        </p:nvSpPr>
        <p:spPr>
          <a:xfrm>
            <a:off x="1393932" y="83702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46"/>
            </p:custDataLst>
          </p:nvPr>
        </p:nvSpPr>
        <p:spPr>
          <a:xfrm>
            <a:off x="1079441" y="39904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rot="2202226">
            <a:off x="8891604" y="2473039"/>
            <a:ext cx="277406" cy="311532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50866" y="1059569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50866" y="1108142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50866" y="1156715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327653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762252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3130391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46430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8925803" y="2237610"/>
            <a:ext cx="576920" cy="660135"/>
          </a:xfrm>
          <a:custGeom>
            <a:avLst/>
            <a:gdLst>
              <a:gd name="connsiteX0" fmla="*/ 574215 w 576920"/>
              <a:gd name="connsiteY0" fmla="*/ 23035 h 660135"/>
              <a:gd name="connsiteX1" fmla="*/ 454872 w 576920"/>
              <a:gd name="connsiteY1" fmla="*/ 152421 h 660135"/>
              <a:gd name="connsiteX2" fmla="*/ 261418 w 576920"/>
              <a:gd name="connsiteY2" fmla="*/ 573266 h 660135"/>
              <a:gd name="connsiteX3" fmla="*/ 205151 w 576920"/>
              <a:gd name="connsiteY3" fmla="*/ 517677 h 660135"/>
              <a:gd name="connsiteX4" fmla="*/ 172830 w 576920"/>
              <a:gd name="connsiteY4" fmla="*/ 660106 h 660135"/>
              <a:gd name="connsiteX5" fmla="*/ 136153 w 576920"/>
              <a:gd name="connsiteY5" fmla="*/ 551536 h 660135"/>
              <a:gd name="connsiteX6" fmla="*/ 17410 w 576920"/>
              <a:gd name="connsiteY6" fmla="*/ 181637 h 660135"/>
              <a:gd name="connsiteX7" fmla="*/ 574215 w 576920"/>
              <a:gd name="connsiteY7" fmla="*/ 23061 h 66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 flipH="1">
            <a:off x="8817408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 flipH="1">
            <a:off x="8816393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 flipH="1">
            <a:off x="8871583" y="2352505"/>
            <a:ext cx="525123" cy="559860"/>
          </a:xfrm>
          <a:custGeom>
            <a:avLst/>
            <a:gdLst>
              <a:gd name="connsiteX0" fmla="*/ 392027 w 525123"/>
              <a:gd name="connsiteY0" fmla="*/ 3876 h 559860"/>
              <a:gd name="connsiteX1" fmla="*/ 461885 w 525123"/>
              <a:gd name="connsiteY1" fmla="*/ 142940 h 559860"/>
              <a:gd name="connsiteX2" fmla="*/ 498197 w 525123"/>
              <a:gd name="connsiteY2" fmla="*/ 341976 h 559860"/>
              <a:gd name="connsiteX3" fmla="*/ 518361 w 525123"/>
              <a:gd name="connsiteY3" fmla="*/ 496665 h 559860"/>
              <a:gd name="connsiteX4" fmla="*/ 149845 w 525123"/>
              <a:gd name="connsiteY4" fmla="*/ 523560 h 559860"/>
              <a:gd name="connsiteX5" fmla="*/ 90734 w 525123"/>
              <a:gd name="connsiteY5" fmla="*/ 360679 h 559860"/>
              <a:gd name="connsiteX6" fmla="*/ 53301 w 525123"/>
              <a:gd name="connsiteY6" fmla="*/ 358436 h 559860"/>
              <a:gd name="connsiteX7" fmla="*/ 6841 w 525123"/>
              <a:gd name="connsiteY7" fmla="*/ 228997 h 559860"/>
              <a:gd name="connsiteX8" fmla="*/ 111394 w 525123"/>
              <a:gd name="connsiteY8" fmla="*/ 342732 h 559860"/>
              <a:gd name="connsiteX9" fmla="*/ 139958 w 525123"/>
              <a:gd name="connsiteY9" fmla="*/ 348575 h 559860"/>
              <a:gd name="connsiteX10" fmla="*/ 162627 w 525123"/>
              <a:gd name="connsiteY10" fmla="*/ 51613 h 559860"/>
              <a:gd name="connsiteX11" fmla="*/ 392001 w 525123"/>
              <a:gd name="connsiteY11" fmla="*/ 3823 h 55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 flipH="1">
            <a:off x="7409298" y="2991495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 flipH="1">
            <a:off x="6892321" y="3091065"/>
            <a:ext cx="379956" cy="550597"/>
          </a:xfrm>
          <a:custGeom>
            <a:avLst/>
            <a:gdLst>
              <a:gd name="connsiteX0" fmla="*/ 43426 w 379956"/>
              <a:gd name="connsiteY0" fmla="*/ 302546 h 550597"/>
              <a:gd name="connsiteX1" fmla="*/ 124788 w 379956"/>
              <a:gd name="connsiteY1" fmla="*/ 81676 h 550597"/>
              <a:gd name="connsiteX2" fmla="*/ 324320 w 379956"/>
              <a:gd name="connsiteY2" fmla="*/ 418 h 550597"/>
              <a:gd name="connsiteX3" fmla="*/ 374092 w 379956"/>
              <a:gd name="connsiteY3" fmla="*/ 275312 h 550597"/>
              <a:gd name="connsiteX4" fmla="*/ 142318 w 379956"/>
              <a:gd name="connsiteY4" fmla="*/ 426298 h 550597"/>
              <a:gd name="connsiteX5" fmla="*/ 63565 w 379956"/>
              <a:gd name="connsiteY5" fmla="*/ 550597 h 550597"/>
              <a:gd name="connsiteX6" fmla="*/ 3228 w 379956"/>
              <a:gd name="connsiteY6" fmla="*/ 386334 h 550597"/>
              <a:gd name="connsiteX7" fmla="*/ 43452 w 379956"/>
              <a:gd name="connsiteY7" fmla="*/ 302520 h 55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 flipH="1">
            <a:off x="6406816" y="1870008"/>
            <a:ext cx="660913" cy="1373985"/>
          </a:xfrm>
          <a:custGeom>
            <a:avLst/>
            <a:gdLst>
              <a:gd name="connsiteX0" fmla="*/ 1968 w 660913"/>
              <a:gd name="connsiteY0" fmla="*/ 1345305 h 1373985"/>
              <a:gd name="connsiteX1" fmla="*/ 643135 w 660913"/>
              <a:gd name="connsiteY1" fmla="*/ 5321 h 1373985"/>
              <a:gd name="connsiteX2" fmla="*/ 655604 w 660913"/>
              <a:gd name="connsiteY2" fmla="*/ 913 h 1373985"/>
              <a:gd name="connsiteX3" fmla="*/ 660065 w 660913"/>
              <a:gd name="connsiteY3" fmla="*/ 13252 h 1373985"/>
              <a:gd name="connsiteX4" fmla="*/ 38227 w 660913"/>
              <a:gd name="connsiteY4" fmla="*/ 1362339 h 1373985"/>
              <a:gd name="connsiteX5" fmla="*/ 11646 w 660913"/>
              <a:gd name="connsiteY5" fmla="*/ 1372148 h 1373985"/>
              <a:gd name="connsiteX6" fmla="*/ 1837 w 660913"/>
              <a:gd name="connsiteY6" fmla="*/ 1345566 h 1373985"/>
              <a:gd name="connsiteX7" fmla="*/ 1968 w 660913"/>
              <a:gd name="connsiteY7" fmla="*/ 1345305 h 137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8"/>
            </p:custDataLst>
          </p:nvPr>
        </p:nvSpPr>
        <p:spPr>
          <a:xfrm flipH="1">
            <a:off x="8621446" y="4732603"/>
            <a:ext cx="1296452" cy="893458"/>
          </a:xfrm>
          <a:custGeom>
            <a:avLst/>
            <a:gdLst>
              <a:gd name="connsiteX0" fmla="*/ 185368 w 1296452"/>
              <a:gd name="connsiteY0" fmla="*/ 0 h 893458"/>
              <a:gd name="connsiteX1" fmla="*/ 8427 w 1296452"/>
              <a:gd name="connsiteY1" fmla="*/ 815604 h 893458"/>
              <a:gd name="connsiteX2" fmla="*/ 0 w 1296452"/>
              <a:gd name="connsiteY2" fmla="*/ 893458 h 893458"/>
              <a:gd name="connsiteX3" fmla="*/ 1296452 w 1296452"/>
              <a:gd name="connsiteY3" fmla="*/ 893458 h 893458"/>
              <a:gd name="connsiteX4" fmla="*/ 1294335 w 1296452"/>
              <a:gd name="connsiteY4" fmla="*/ 803761 h 893458"/>
              <a:gd name="connsiteX5" fmla="*/ 1294335 w 1296452"/>
              <a:gd name="connsiteY5" fmla="*/ 803735 h 893458"/>
              <a:gd name="connsiteX6" fmla="*/ 1174704 w 1296452"/>
              <a:gd name="connsiteY6" fmla="*/ 45885 h 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9"/>
            </p:custDataLst>
          </p:nvPr>
        </p:nvSpPr>
        <p:spPr>
          <a:xfrm flipH="1">
            <a:off x="8817382" y="2942321"/>
            <a:ext cx="726546" cy="1933415"/>
          </a:xfrm>
          <a:custGeom>
            <a:avLst/>
            <a:gdLst>
              <a:gd name="connsiteX0" fmla="*/ 211348 w 726546"/>
              <a:gd name="connsiteY0" fmla="*/ 20871 h 1933415"/>
              <a:gd name="connsiteX1" fmla="*/ 152473 w 726546"/>
              <a:gd name="connsiteY1" fmla="*/ 149162 h 1933415"/>
              <a:gd name="connsiteX2" fmla="*/ 50111 w 726546"/>
              <a:gd name="connsiteY2" fmla="*/ 302808 h 1933415"/>
              <a:gd name="connsiteX3" fmla="*/ 0 w 726546"/>
              <a:gd name="connsiteY3" fmla="*/ 1908295 h 1933415"/>
              <a:gd name="connsiteX4" fmla="*/ 726546 w 726546"/>
              <a:gd name="connsiteY4" fmla="*/ 1933416 h 1933415"/>
              <a:gd name="connsiteX5" fmla="*/ 694408 w 726546"/>
              <a:gd name="connsiteY5" fmla="*/ 242367 h 1933415"/>
              <a:gd name="connsiteX6" fmla="*/ 595569 w 726546"/>
              <a:gd name="connsiteY6" fmla="*/ 149188 h 1933415"/>
              <a:gd name="connsiteX7" fmla="*/ 536719 w 726546"/>
              <a:gd name="connsiteY7" fmla="*/ 1202 h 1933415"/>
              <a:gd name="connsiteX8" fmla="*/ 404306 w 726546"/>
              <a:gd name="connsiteY8" fmla="*/ 108650 h 1933415"/>
              <a:gd name="connsiteX9" fmla="*/ 211348 w 726546"/>
              <a:gd name="connsiteY9" fmla="*/ 20897 h 193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30"/>
            </p:custDataLst>
          </p:nvPr>
        </p:nvSpPr>
        <p:spPr>
          <a:xfrm flipH="1">
            <a:off x="9016392" y="3089800"/>
            <a:ext cx="371182" cy="1717956"/>
          </a:xfrm>
          <a:custGeom>
            <a:avLst/>
            <a:gdLst>
              <a:gd name="connsiteX0" fmla="*/ 199041 w 371182"/>
              <a:gd name="connsiteY0" fmla="*/ 134043 h 1717956"/>
              <a:gd name="connsiteX1" fmla="*/ 230892 w 371182"/>
              <a:gd name="connsiteY1" fmla="*/ 276577 h 1717956"/>
              <a:gd name="connsiteX2" fmla="*/ 6 w 371182"/>
              <a:gd name="connsiteY2" fmla="*/ 1511695 h 1717956"/>
              <a:gd name="connsiteX3" fmla="*/ 306855 w 371182"/>
              <a:gd name="connsiteY3" fmla="*/ 1717957 h 1717956"/>
              <a:gd name="connsiteX4" fmla="*/ 364061 w 371182"/>
              <a:gd name="connsiteY4" fmla="*/ 585617 h 1717956"/>
              <a:gd name="connsiteX5" fmla="*/ 284969 w 371182"/>
              <a:gd name="connsiteY5" fmla="*/ 256543 h 1717956"/>
              <a:gd name="connsiteX6" fmla="*/ 332263 w 371182"/>
              <a:gd name="connsiteY6" fmla="*/ 155329 h 1717956"/>
              <a:gd name="connsiteX7" fmla="*/ 259117 w 371182"/>
              <a:gd name="connsiteY7" fmla="*/ 13 h 1717956"/>
              <a:gd name="connsiteX8" fmla="*/ 199041 w 371182"/>
              <a:gd name="connsiteY8" fmla="*/ 134017 h 171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31"/>
            </p:custDataLst>
          </p:nvPr>
        </p:nvSpPr>
        <p:spPr>
          <a:xfrm flipH="1">
            <a:off x="8919120" y="3083136"/>
            <a:ext cx="475118" cy="258328"/>
          </a:xfrm>
          <a:custGeom>
            <a:avLst/>
            <a:gdLst>
              <a:gd name="connsiteX0" fmla="*/ 155020 w 475118"/>
              <a:gd name="connsiteY0" fmla="*/ 258303 h 258328"/>
              <a:gd name="connsiteX1" fmla="*/ 153167 w 475118"/>
              <a:gd name="connsiteY1" fmla="*/ 258120 h 258328"/>
              <a:gd name="connsiteX2" fmla="*/ 851 w 475118"/>
              <a:gd name="connsiteY2" fmla="*/ 47528 h 258328"/>
              <a:gd name="connsiteX3" fmla="*/ 3408 w 475118"/>
              <a:gd name="connsiteY3" fmla="*/ 38450 h 258328"/>
              <a:gd name="connsiteX4" fmla="*/ 12486 w 475118"/>
              <a:gd name="connsiteY4" fmla="*/ 41007 h 258328"/>
              <a:gd name="connsiteX5" fmla="*/ 153846 w 475118"/>
              <a:gd name="connsiteY5" fmla="*/ 243564 h 258328"/>
              <a:gd name="connsiteX6" fmla="*/ 204479 w 475118"/>
              <a:gd name="connsiteY6" fmla="*/ 125603 h 258328"/>
              <a:gd name="connsiteX7" fmla="*/ 266381 w 475118"/>
              <a:gd name="connsiteY7" fmla="*/ 52 h 258328"/>
              <a:gd name="connsiteX8" fmla="*/ 332456 w 475118"/>
              <a:gd name="connsiteY8" fmla="*/ 129803 h 258328"/>
              <a:gd name="connsiteX9" fmla="*/ 377846 w 475118"/>
              <a:gd name="connsiteY9" fmla="*/ 230678 h 258328"/>
              <a:gd name="connsiteX10" fmla="*/ 461817 w 475118"/>
              <a:gd name="connsiteY10" fmla="*/ 53841 h 258328"/>
              <a:gd name="connsiteX11" fmla="*/ 468990 w 475118"/>
              <a:gd name="connsiteY11" fmla="*/ 47998 h 258328"/>
              <a:gd name="connsiteX12" fmla="*/ 475094 w 475118"/>
              <a:gd name="connsiteY12" fmla="*/ 55197 h 258328"/>
              <a:gd name="connsiteX13" fmla="*/ 383481 w 475118"/>
              <a:gd name="connsiteY13" fmla="*/ 244138 h 258328"/>
              <a:gd name="connsiteX14" fmla="*/ 376463 w 475118"/>
              <a:gd name="connsiteY14" fmla="*/ 246538 h 258328"/>
              <a:gd name="connsiteX15" fmla="*/ 320170 w 475118"/>
              <a:gd name="connsiteY15" fmla="*/ 134994 h 258328"/>
              <a:gd name="connsiteX16" fmla="*/ 265728 w 475118"/>
              <a:gd name="connsiteY16" fmla="*/ 15834 h 258328"/>
              <a:gd name="connsiteX17" fmla="*/ 216895 w 475118"/>
              <a:gd name="connsiteY17" fmla="*/ 130508 h 258328"/>
              <a:gd name="connsiteX18" fmla="*/ 155020 w 475118"/>
              <a:gd name="connsiteY18" fmla="*/ 258329 h 258328"/>
              <a:gd name="connsiteX19" fmla="*/ 156194 w 475118"/>
              <a:gd name="connsiteY19" fmla="*/ 245155 h 258328"/>
              <a:gd name="connsiteX20" fmla="*/ 156194 w 475118"/>
              <a:gd name="connsiteY20" fmla="*/ 245155 h 258328"/>
              <a:gd name="connsiteX21" fmla="*/ 461817 w 475118"/>
              <a:gd name="connsiteY21" fmla="*/ 53893 h 258328"/>
              <a:gd name="connsiteX22" fmla="*/ 461817 w 475118"/>
              <a:gd name="connsiteY22" fmla="*/ 54076 h 258328"/>
              <a:gd name="connsiteX23" fmla="*/ 461817 w 475118"/>
              <a:gd name="connsiteY23" fmla="*/ 53893 h 2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32"/>
            </p:custDataLst>
          </p:nvPr>
        </p:nvSpPr>
        <p:spPr>
          <a:xfrm flipH="1">
            <a:off x="10460251" y="5429829"/>
            <a:ext cx="564576" cy="388212"/>
          </a:xfrm>
          <a:custGeom>
            <a:avLst/>
            <a:gdLst>
              <a:gd name="connsiteX0" fmla="*/ 440929 w 564576"/>
              <a:gd name="connsiteY0" fmla="*/ 0 h 388212"/>
              <a:gd name="connsiteX1" fmla="*/ 137158 w 564576"/>
              <a:gd name="connsiteY1" fmla="*/ 155472 h 388212"/>
              <a:gd name="connsiteX2" fmla="*/ 7824 w 564576"/>
              <a:gd name="connsiteY2" fmla="*/ 342326 h 388212"/>
              <a:gd name="connsiteX3" fmla="*/ 346811 w 564576"/>
              <a:gd name="connsiteY3" fmla="*/ 185184 h 388212"/>
              <a:gd name="connsiteX4" fmla="*/ 289709 w 564576"/>
              <a:gd name="connsiteY4" fmla="*/ 307814 h 388212"/>
              <a:gd name="connsiteX5" fmla="*/ 301526 w 564576"/>
              <a:gd name="connsiteY5" fmla="*/ 388159 h 388212"/>
              <a:gd name="connsiteX6" fmla="*/ 358915 w 564576"/>
              <a:gd name="connsiteY6" fmla="*/ 324718 h 388212"/>
              <a:gd name="connsiteX7" fmla="*/ 537082 w 564576"/>
              <a:gd name="connsiteY7" fmla="*/ 193871 h 388212"/>
              <a:gd name="connsiteX8" fmla="*/ 564577 w 564576"/>
              <a:gd name="connsiteY8" fmla="*/ 3313 h 388212"/>
              <a:gd name="connsiteX9" fmla="*/ 440929 w 564576"/>
              <a:gd name="connsiteY9" fmla="*/ 0 h 38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3"/>
            </p:custDataLst>
          </p:nvPr>
        </p:nvSpPr>
        <p:spPr>
          <a:xfrm flipH="1">
            <a:off x="7129739" y="3112847"/>
            <a:ext cx="3577649" cy="2513214"/>
          </a:xfrm>
          <a:custGeom>
            <a:avLst/>
            <a:gdLst>
              <a:gd name="connsiteX0" fmla="*/ 1832199 w 3577649"/>
              <a:gd name="connsiteY0" fmla="*/ 44503 h 2513214"/>
              <a:gd name="connsiteX1" fmla="*/ 1751620 w 3577649"/>
              <a:gd name="connsiteY1" fmla="*/ 590221 h 2513214"/>
              <a:gd name="connsiteX2" fmla="*/ 1604938 w 3577649"/>
              <a:gd name="connsiteY2" fmla="*/ 1304768 h 2513214"/>
              <a:gd name="connsiteX3" fmla="*/ 1491568 w 3577649"/>
              <a:gd name="connsiteY3" fmla="*/ 2459421 h 2513214"/>
              <a:gd name="connsiteX4" fmla="*/ 1488179 w 3577649"/>
              <a:gd name="connsiteY4" fmla="*/ 2513214 h 2513214"/>
              <a:gd name="connsiteX5" fmla="*/ 2170964 w 3577649"/>
              <a:gd name="connsiteY5" fmla="*/ 2513214 h 2513214"/>
              <a:gd name="connsiteX6" fmla="*/ 2152714 w 3577649"/>
              <a:gd name="connsiteY6" fmla="*/ 2296209 h 2513214"/>
              <a:gd name="connsiteX7" fmla="*/ 2099502 w 3577649"/>
              <a:gd name="connsiteY7" fmla="*/ 1603739 h 2513214"/>
              <a:gd name="connsiteX8" fmla="*/ 2176769 w 3577649"/>
              <a:gd name="connsiteY8" fmla="*/ 827630 h 2513214"/>
              <a:gd name="connsiteX9" fmla="*/ 2898385 w 3577649"/>
              <a:gd name="connsiteY9" fmla="*/ 1174573 h 2513214"/>
              <a:gd name="connsiteX10" fmla="*/ 3576203 w 3577649"/>
              <a:gd name="connsiteY10" fmla="*/ 465113 h 2513214"/>
              <a:gd name="connsiteX11" fmla="*/ 3474598 w 3577649"/>
              <a:gd name="connsiteY11" fmla="*/ 279537 h 2513214"/>
              <a:gd name="connsiteX12" fmla="*/ 2722044 w 3577649"/>
              <a:gd name="connsiteY12" fmla="*/ 644898 h 2513214"/>
              <a:gd name="connsiteX13" fmla="*/ 2157831 w 3577649"/>
              <a:gd name="connsiteY13" fmla="*/ 224105 h 2513214"/>
              <a:gd name="connsiteX14" fmla="*/ 1832199 w 3577649"/>
              <a:gd name="connsiteY14" fmla="*/ 44503 h 2513214"/>
              <a:gd name="connsiteX15" fmla="*/ 1284786 w 3577649"/>
              <a:gd name="connsiteY15" fmla="*/ 0 h 2513214"/>
              <a:gd name="connsiteX16" fmla="*/ 651106 w 3577649"/>
              <a:gd name="connsiteY16" fmla="*/ 415732 h 2513214"/>
              <a:gd name="connsiteX17" fmla="*/ 0 w 3577649"/>
              <a:gd name="connsiteY17" fmla="*/ 2295304 h 2513214"/>
              <a:gd name="connsiteX18" fmla="*/ 299649 w 3577649"/>
              <a:gd name="connsiteY18" fmla="*/ 2432751 h 2513214"/>
              <a:gd name="connsiteX19" fmla="*/ 843307 w 3577649"/>
              <a:gd name="connsiteY19" fmla="*/ 1163930 h 2513214"/>
              <a:gd name="connsiteX20" fmla="*/ 823873 w 3577649"/>
              <a:gd name="connsiteY20" fmla="*/ 1654763 h 2513214"/>
              <a:gd name="connsiteX21" fmla="*/ 611792 w 3577649"/>
              <a:gd name="connsiteY21" fmla="*/ 2327010 h 2513214"/>
              <a:gd name="connsiteX22" fmla="*/ 547477 w 3577649"/>
              <a:gd name="connsiteY22" fmla="*/ 2513214 h 2513214"/>
              <a:gd name="connsiteX23" fmla="*/ 1269624 w 3577649"/>
              <a:gd name="connsiteY23" fmla="*/ 2513214 h 2513214"/>
              <a:gd name="connsiteX24" fmla="*/ 1271287 w 3577649"/>
              <a:gd name="connsiteY24" fmla="*/ 2485525 h 2513214"/>
              <a:gd name="connsiteX25" fmla="*/ 1284786 w 3577649"/>
              <a:gd name="connsiteY25" fmla="*/ 0 h 25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4"/>
            </p:custDataLst>
          </p:nvPr>
        </p:nvSpPr>
        <p:spPr>
          <a:xfrm flipH="1">
            <a:off x="6987391" y="3057388"/>
            <a:ext cx="155481" cy="178662"/>
          </a:xfrm>
          <a:custGeom>
            <a:avLst/>
            <a:gdLst>
              <a:gd name="connsiteX0" fmla="*/ 67928 w 155481"/>
              <a:gd name="connsiteY0" fmla="*/ 52303 h 178662"/>
              <a:gd name="connsiteX1" fmla="*/ 106796 w 155481"/>
              <a:gd name="connsiteY1" fmla="*/ 33677 h 178662"/>
              <a:gd name="connsiteX2" fmla="*/ 151768 w 155481"/>
              <a:gd name="connsiteY2" fmla="*/ 5504 h 178662"/>
              <a:gd name="connsiteX3" fmla="*/ 112483 w 155481"/>
              <a:gd name="connsiteY3" fmla="*/ 100196 h 178662"/>
              <a:gd name="connsiteX4" fmla="*/ 55485 w 155481"/>
              <a:gd name="connsiteY4" fmla="*/ 178663 h 178662"/>
              <a:gd name="connsiteX5" fmla="*/ 0 w 155481"/>
              <a:gd name="connsiteY5" fmla="*/ 112613 h 178662"/>
              <a:gd name="connsiteX6" fmla="*/ 67928 w 155481"/>
              <a:gd name="connsiteY6" fmla="*/ 52276 h 17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5"/>
            </p:custDataLst>
          </p:nvPr>
        </p:nvSpPr>
        <p:spPr>
          <a:xfrm flipH="1">
            <a:off x="6925914" y="3115717"/>
            <a:ext cx="139172" cy="279676"/>
          </a:xfrm>
          <a:custGeom>
            <a:avLst/>
            <a:gdLst>
              <a:gd name="connsiteX0" fmla="*/ 139146 w 139172"/>
              <a:gd name="connsiteY0" fmla="*/ 268190 h 279676"/>
              <a:gd name="connsiteX1" fmla="*/ 86035 w 139172"/>
              <a:gd name="connsiteY1" fmla="*/ 279537 h 279676"/>
              <a:gd name="connsiteX2" fmla="*/ 9603 w 139172"/>
              <a:gd name="connsiteY2" fmla="*/ 187871 h 279676"/>
              <a:gd name="connsiteX3" fmla="*/ 57549 w 139172"/>
              <a:gd name="connsiteY3" fmla="*/ 120334 h 279676"/>
              <a:gd name="connsiteX4" fmla="*/ 3 w 139172"/>
              <a:gd name="connsiteY4" fmla="*/ 108100 h 279676"/>
              <a:gd name="connsiteX5" fmla="*/ 93835 w 139172"/>
              <a:gd name="connsiteY5" fmla="*/ 0 h 279676"/>
              <a:gd name="connsiteX6" fmla="*/ 139172 w 139172"/>
              <a:gd name="connsiteY6" fmla="*/ 268190 h 2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6"/>
            </p:custDataLst>
          </p:nvPr>
        </p:nvSpPr>
        <p:spPr>
          <a:xfrm flipH="1">
            <a:off x="6920566" y="3110399"/>
            <a:ext cx="149895" cy="290619"/>
          </a:xfrm>
          <a:custGeom>
            <a:avLst/>
            <a:gdLst>
              <a:gd name="connsiteX0" fmla="*/ 98165 w 149895"/>
              <a:gd name="connsiteY0" fmla="*/ 290594 h 290619"/>
              <a:gd name="connsiteX1" fmla="*/ 90757 w 149895"/>
              <a:gd name="connsiteY1" fmla="*/ 290176 h 290619"/>
              <a:gd name="connsiteX2" fmla="*/ 9629 w 149895"/>
              <a:gd name="connsiteY2" fmla="*/ 193397 h 290619"/>
              <a:gd name="connsiteX3" fmla="*/ 41663 w 149895"/>
              <a:gd name="connsiteY3" fmla="*/ 135356 h 290619"/>
              <a:gd name="connsiteX4" fmla="*/ 8247 w 149895"/>
              <a:gd name="connsiteY4" fmla="*/ 130139 h 290619"/>
              <a:gd name="connsiteX5" fmla="*/ 4 w 149895"/>
              <a:gd name="connsiteY5" fmla="*/ 113548 h 290619"/>
              <a:gd name="connsiteX6" fmla="*/ 58123 w 149895"/>
              <a:gd name="connsiteY6" fmla="*/ 38629 h 290619"/>
              <a:gd name="connsiteX7" fmla="*/ 94983 w 149895"/>
              <a:gd name="connsiteY7" fmla="*/ 2031 h 290619"/>
              <a:gd name="connsiteX8" fmla="*/ 102495 w 149895"/>
              <a:gd name="connsiteY8" fmla="*/ 1170 h 290619"/>
              <a:gd name="connsiteX9" fmla="*/ 103356 w 149895"/>
              <a:gd name="connsiteY9" fmla="*/ 8683 h 290619"/>
              <a:gd name="connsiteX10" fmla="*/ 65323 w 149895"/>
              <a:gd name="connsiteY10" fmla="*/ 46533 h 290619"/>
              <a:gd name="connsiteX11" fmla="*/ 10673 w 149895"/>
              <a:gd name="connsiteY11" fmla="*/ 113366 h 290619"/>
              <a:gd name="connsiteX12" fmla="*/ 14534 w 149895"/>
              <a:gd name="connsiteY12" fmla="*/ 121531 h 290619"/>
              <a:gd name="connsiteX13" fmla="*/ 61384 w 149895"/>
              <a:gd name="connsiteY13" fmla="*/ 120565 h 290619"/>
              <a:gd name="connsiteX14" fmla="*/ 67775 w 149895"/>
              <a:gd name="connsiteY14" fmla="*/ 123461 h 290619"/>
              <a:gd name="connsiteX15" fmla="*/ 65793 w 149895"/>
              <a:gd name="connsiteY15" fmla="*/ 130191 h 290619"/>
              <a:gd name="connsiteX16" fmla="*/ 20325 w 149895"/>
              <a:gd name="connsiteY16" fmla="*/ 193032 h 290619"/>
              <a:gd name="connsiteX17" fmla="*/ 92061 w 149895"/>
              <a:gd name="connsiteY17" fmla="*/ 279585 h 290619"/>
              <a:gd name="connsiteX18" fmla="*/ 142198 w 149895"/>
              <a:gd name="connsiteY18" fmla="*/ 268734 h 290619"/>
              <a:gd name="connsiteX19" fmla="*/ 149346 w 149895"/>
              <a:gd name="connsiteY19" fmla="*/ 271186 h 290619"/>
              <a:gd name="connsiteX20" fmla="*/ 146894 w 149895"/>
              <a:gd name="connsiteY20" fmla="*/ 278333 h 290619"/>
              <a:gd name="connsiteX21" fmla="*/ 98191 w 149895"/>
              <a:gd name="connsiteY21" fmla="*/ 290620 h 2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7"/>
            </p:custDataLst>
          </p:nvPr>
        </p:nvSpPr>
        <p:spPr>
          <a:xfrm flipH="1">
            <a:off x="8764728" y="3203508"/>
            <a:ext cx="300038" cy="1195388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8"/>
            </p:custDataLst>
          </p:nvPr>
        </p:nvSpPr>
        <p:spPr>
          <a:xfrm>
            <a:off x="9397776" y="3203508"/>
            <a:ext cx="190500" cy="1219200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  <a:gd name="connsiteX0-1" fmla="*/ 180975 w 190500"/>
              <a:gd name="connsiteY0-2" fmla="*/ 0 h 1219200"/>
              <a:gd name="connsiteX1-3" fmla="*/ 190500 w 190500"/>
              <a:gd name="connsiteY1-4" fmla="*/ 352425 h 1219200"/>
              <a:gd name="connsiteX2-5" fmla="*/ 19050 w 190500"/>
              <a:gd name="connsiteY2-6" fmla="*/ 476250 h 1219200"/>
              <a:gd name="connsiteX3-7" fmla="*/ 166687 w 190500"/>
              <a:gd name="connsiteY3-8" fmla="*/ 471488 h 1219200"/>
              <a:gd name="connsiteX4-9" fmla="*/ 0 w 190500"/>
              <a:gd name="connsiteY4-10" fmla="*/ 1219200 h 1219200"/>
              <a:gd name="connsiteX0-11" fmla="*/ 180975 w 190500"/>
              <a:gd name="connsiteY0-12" fmla="*/ 0 h 1219200"/>
              <a:gd name="connsiteX1-13" fmla="*/ 190500 w 190500"/>
              <a:gd name="connsiteY1-14" fmla="*/ 352425 h 1219200"/>
              <a:gd name="connsiteX2-15" fmla="*/ 19050 w 190500"/>
              <a:gd name="connsiteY2-16" fmla="*/ 476250 h 1219200"/>
              <a:gd name="connsiteX3-17" fmla="*/ 166687 w 190500"/>
              <a:gd name="connsiteY3-18" fmla="*/ 471488 h 1219200"/>
              <a:gd name="connsiteX4-19" fmla="*/ 0 w 190500"/>
              <a:gd name="connsiteY4-20" fmla="*/ 1219200 h 1219200"/>
              <a:gd name="connsiteX0-21" fmla="*/ 180975 w 190500"/>
              <a:gd name="connsiteY0-22" fmla="*/ 0 h 1219200"/>
              <a:gd name="connsiteX1-23" fmla="*/ 190500 w 190500"/>
              <a:gd name="connsiteY1-24" fmla="*/ 352425 h 1219200"/>
              <a:gd name="connsiteX2-25" fmla="*/ 19050 w 190500"/>
              <a:gd name="connsiteY2-26" fmla="*/ 476250 h 1219200"/>
              <a:gd name="connsiteX3-27" fmla="*/ 166687 w 190500"/>
              <a:gd name="connsiteY3-28" fmla="*/ 471488 h 1219200"/>
              <a:gd name="connsiteX4-29" fmla="*/ 0 w 190500"/>
              <a:gd name="connsiteY4-30" fmla="*/ 1219200 h 121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9"/>
            </p:custDataLst>
          </p:nvPr>
        </p:nvSpPr>
        <p:spPr>
          <a:xfrm flipH="1">
            <a:off x="8645666" y="4989446"/>
            <a:ext cx="404812" cy="481012"/>
          </a:xfrm>
          <a:custGeom>
            <a:avLst/>
            <a:gdLst>
              <a:gd name="connsiteX0" fmla="*/ 0 w 404812"/>
              <a:gd name="connsiteY0" fmla="*/ 28575 h 481012"/>
              <a:gd name="connsiteX1" fmla="*/ 395287 w 404812"/>
              <a:gd name="connsiteY1" fmla="*/ 0 h 481012"/>
              <a:gd name="connsiteX2" fmla="*/ 404812 w 404812"/>
              <a:gd name="connsiteY2" fmla="*/ 409575 h 481012"/>
              <a:gd name="connsiteX3" fmla="*/ 71437 w 404812"/>
              <a:gd name="connsiteY3" fmla="*/ 481012 h 481012"/>
              <a:gd name="connsiteX4" fmla="*/ 0 w 404812"/>
              <a:gd name="connsiteY4" fmla="*/ 28575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40"/>
            </p:custDataLst>
          </p:nvPr>
        </p:nvSpPr>
        <p:spPr>
          <a:xfrm flipH="1">
            <a:off x="9517203" y="4975158"/>
            <a:ext cx="409575" cy="485775"/>
          </a:xfrm>
          <a:custGeom>
            <a:avLst/>
            <a:gdLst>
              <a:gd name="connsiteX0" fmla="*/ 19050 w 409575"/>
              <a:gd name="connsiteY0" fmla="*/ 0 h 485775"/>
              <a:gd name="connsiteX1" fmla="*/ 409575 w 409575"/>
              <a:gd name="connsiteY1" fmla="*/ 33338 h 485775"/>
              <a:gd name="connsiteX2" fmla="*/ 338137 w 409575"/>
              <a:gd name="connsiteY2" fmla="*/ 485775 h 485775"/>
              <a:gd name="connsiteX3" fmla="*/ 0 w 409575"/>
              <a:gd name="connsiteY3" fmla="*/ 428625 h 485775"/>
              <a:gd name="connsiteX4" fmla="*/ 19050 w 409575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1"/>
            </p:custDataLst>
          </p:nvPr>
        </p:nvSpPr>
        <p:spPr>
          <a:xfrm>
            <a:off x="1079500" y="1899285"/>
            <a:ext cx="5327015" cy="20085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45"/>
            </p:custDataLst>
          </p:nvPr>
        </p:nvSpPr>
        <p:spPr>
          <a:xfrm>
            <a:off x="1393932" y="83702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46"/>
            </p:custDataLst>
          </p:nvPr>
        </p:nvSpPr>
        <p:spPr>
          <a:xfrm>
            <a:off x="1079441" y="39904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rot="2202226">
            <a:off x="8891604" y="2473039"/>
            <a:ext cx="277406" cy="311532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3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tags" Target="../tags/tag22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tags" Target="../tags/tag228.xml"/><Relationship Id="rId2" Type="http://schemas.openxmlformats.org/officeDocument/2006/relationships/theme" Target="../theme/theme3.xml"/><Relationship Id="rId16" Type="http://schemas.openxmlformats.org/officeDocument/2006/relationships/tags" Target="../tags/tag227.xml"/><Relationship Id="rId1" Type="http://schemas.openxmlformats.org/officeDocument/2006/relationships/slideLayout" Target="../slideLayouts/slideLayout23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2" Type="http://schemas.openxmlformats.org/officeDocument/2006/relationships/theme" Target="../theme/theme4.xml"/><Relationship Id="rId16" Type="http://schemas.openxmlformats.org/officeDocument/2006/relationships/tags" Target="../tags/tag247.xml"/><Relationship Id="rId1" Type="http://schemas.openxmlformats.org/officeDocument/2006/relationships/slideLayout" Target="../slideLayouts/slideLayout24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5" Type="http://schemas.openxmlformats.org/officeDocument/2006/relationships/tags" Target="../tags/tag246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" Type="http://schemas.openxmlformats.org/officeDocument/2006/relationships/theme" Target="../theme/theme5.xml"/><Relationship Id="rId16" Type="http://schemas.openxmlformats.org/officeDocument/2006/relationships/tags" Target="../tags/tag267.xml"/><Relationship Id="rId1" Type="http://schemas.openxmlformats.org/officeDocument/2006/relationships/slideLayout" Target="../slideLayouts/slideLayout25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" Type="http://schemas.openxmlformats.org/officeDocument/2006/relationships/theme" Target="../theme/theme6.xml"/><Relationship Id="rId16" Type="http://schemas.openxmlformats.org/officeDocument/2006/relationships/tags" Target="../tags/tag287.xml"/><Relationship Id="rId1" Type="http://schemas.openxmlformats.org/officeDocument/2006/relationships/slideLayout" Target="../slideLayouts/slideLayout26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1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1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1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1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1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2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2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2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26.xml"/><Relationship Id="rId13" Type="http://schemas.openxmlformats.org/officeDocument/2006/relationships/tags" Target="../tags/tag431.xml"/><Relationship Id="rId18" Type="http://schemas.openxmlformats.org/officeDocument/2006/relationships/image" Target="../media/image14.jpg"/><Relationship Id="rId3" Type="http://schemas.openxmlformats.org/officeDocument/2006/relationships/tags" Target="../tags/tag421.xml"/><Relationship Id="rId21" Type="http://schemas.openxmlformats.org/officeDocument/2006/relationships/image" Target="../media/image17.png"/><Relationship Id="rId7" Type="http://schemas.openxmlformats.org/officeDocument/2006/relationships/tags" Target="../tags/tag425.xml"/><Relationship Id="rId12" Type="http://schemas.openxmlformats.org/officeDocument/2006/relationships/tags" Target="../tags/tag430.xml"/><Relationship Id="rId17" Type="http://schemas.openxmlformats.org/officeDocument/2006/relationships/image" Target="../media/image13.jpg"/><Relationship Id="rId2" Type="http://schemas.openxmlformats.org/officeDocument/2006/relationships/tags" Target="../tags/tag420.xml"/><Relationship Id="rId16" Type="http://schemas.openxmlformats.org/officeDocument/2006/relationships/notesSlide" Target="../notesSlides/notesSlide6.xml"/><Relationship Id="rId20" Type="http://schemas.openxmlformats.org/officeDocument/2006/relationships/image" Target="../media/image16.png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tags" Target="../tags/tag429.xml"/><Relationship Id="rId5" Type="http://schemas.openxmlformats.org/officeDocument/2006/relationships/tags" Target="../tags/tag423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428.xml"/><Relationship Id="rId19" Type="http://schemas.openxmlformats.org/officeDocument/2006/relationships/image" Target="../media/image15.png"/><Relationship Id="rId4" Type="http://schemas.openxmlformats.org/officeDocument/2006/relationships/tags" Target="../tags/tag422.xml"/><Relationship Id="rId9" Type="http://schemas.openxmlformats.org/officeDocument/2006/relationships/tags" Target="../tags/tag427.xml"/><Relationship Id="rId14" Type="http://schemas.openxmlformats.org/officeDocument/2006/relationships/tags" Target="../tags/tag4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4.xml"/><Relationship Id="rId13" Type="http://schemas.openxmlformats.org/officeDocument/2006/relationships/tags" Target="../tags/tag449.xml"/><Relationship Id="rId18" Type="http://schemas.openxmlformats.org/officeDocument/2006/relationships/image" Target="../media/image18.jpg"/><Relationship Id="rId3" Type="http://schemas.openxmlformats.org/officeDocument/2006/relationships/tags" Target="../tags/tag439.xml"/><Relationship Id="rId7" Type="http://schemas.openxmlformats.org/officeDocument/2006/relationships/tags" Target="../tags/tag443.xml"/><Relationship Id="rId12" Type="http://schemas.openxmlformats.org/officeDocument/2006/relationships/tags" Target="../tags/tag448.xml"/><Relationship Id="rId17" Type="http://schemas.openxmlformats.org/officeDocument/2006/relationships/image" Target="../media/image6.jpg"/><Relationship Id="rId2" Type="http://schemas.openxmlformats.org/officeDocument/2006/relationships/tags" Target="../tags/tag438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437.xml"/><Relationship Id="rId6" Type="http://schemas.openxmlformats.org/officeDocument/2006/relationships/tags" Target="../tags/tag442.xml"/><Relationship Id="rId11" Type="http://schemas.openxmlformats.org/officeDocument/2006/relationships/tags" Target="../tags/tag447.xml"/><Relationship Id="rId5" Type="http://schemas.openxmlformats.org/officeDocument/2006/relationships/tags" Target="../tags/tag441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446.xml"/><Relationship Id="rId19" Type="http://schemas.openxmlformats.org/officeDocument/2006/relationships/image" Target="../media/image13.jpg"/><Relationship Id="rId4" Type="http://schemas.openxmlformats.org/officeDocument/2006/relationships/tags" Target="../tags/tag440.xml"/><Relationship Id="rId9" Type="http://schemas.openxmlformats.org/officeDocument/2006/relationships/tags" Target="../tags/tag445.xml"/><Relationship Id="rId14" Type="http://schemas.openxmlformats.org/officeDocument/2006/relationships/tags" Target="../tags/tag4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4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13" Type="http://schemas.openxmlformats.org/officeDocument/2006/relationships/tags" Target="../tags/tag353.xml"/><Relationship Id="rId3" Type="http://schemas.openxmlformats.org/officeDocument/2006/relationships/tags" Target="../tags/tag343.xml"/><Relationship Id="rId7" Type="http://schemas.openxmlformats.org/officeDocument/2006/relationships/tags" Target="../tags/tag347.xml"/><Relationship Id="rId12" Type="http://schemas.openxmlformats.org/officeDocument/2006/relationships/tags" Target="../tags/tag352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11" Type="http://schemas.openxmlformats.org/officeDocument/2006/relationships/tags" Target="../tags/tag351.xml"/><Relationship Id="rId5" Type="http://schemas.openxmlformats.org/officeDocument/2006/relationships/tags" Target="../tags/tag345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350.xml"/><Relationship Id="rId4" Type="http://schemas.openxmlformats.org/officeDocument/2006/relationships/tags" Target="../tags/tag344.xml"/><Relationship Id="rId9" Type="http://schemas.openxmlformats.org/officeDocument/2006/relationships/tags" Target="../tags/tag349.xml"/><Relationship Id="rId14" Type="http://schemas.openxmlformats.org/officeDocument/2006/relationships/tags" Target="../tags/tag3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5.xml"/><Relationship Id="rId13" Type="http://schemas.openxmlformats.org/officeDocument/2006/relationships/tags" Target="../tags/tag370.xml"/><Relationship Id="rId18" Type="http://schemas.openxmlformats.org/officeDocument/2006/relationships/image" Target="../media/image6.jpg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12" Type="http://schemas.openxmlformats.org/officeDocument/2006/relationships/tags" Target="../tags/tag369.xml"/><Relationship Id="rId17" Type="http://schemas.openxmlformats.org/officeDocument/2006/relationships/image" Target="../media/image5.png"/><Relationship Id="rId2" Type="http://schemas.openxmlformats.org/officeDocument/2006/relationships/tags" Target="../tags/tag359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tags" Target="../tags/tag368.xml"/><Relationship Id="rId5" Type="http://schemas.openxmlformats.org/officeDocument/2006/relationships/tags" Target="../tags/tag362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367.xml"/><Relationship Id="rId19" Type="http://schemas.openxmlformats.org/officeDocument/2006/relationships/image" Target="../media/image7.png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tags" Target="../tags/tag3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tags" Target="../tags/tag387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12" Type="http://schemas.openxmlformats.org/officeDocument/2006/relationships/tags" Target="../tags/tag386.xml"/><Relationship Id="rId17" Type="http://schemas.openxmlformats.org/officeDocument/2006/relationships/slideLayout" Target="../slideLayouts/slideLayout24.xml"/><Relationship Id="rId2" Type="http://schemas.openxmlformats.org/officeDocument/2006/relationships/tags" Target="../tags/tag376.xml"/><Relationship Id="rId16" Type="http://schemas.openxmlformats.org/officeDocument/2006/relationships/tags" Target="../tags/tag390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tags" Target="../tags/tag385.xml"/><Relationship Id="rId5" Type="http://schemas.openxmlformats.org/officeDocument/2006/relationships/tags" Target="../tags/tag379.xml"/><Relationship Id="rId15" Type="http://schemas.openxmlformats.org/officeDocument/2006/relationships/tags" Target="../tags/tag389.xml"/><Relationship Id="rId10" Type="http://schemas.openxmlformats.org/officeDocument/2006/relationships/tags" Target="../tags/tag384.xml"/><Relationship Id="rId19" Type="http://schemas.openxmlformats.org/officeDocument/2006/relationships/image" Target="../media/image8.jpg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tags" Target="../tags/tag3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tags" Target="../tags/tag403.xml"/><Relationship Id="rId18" Type="http://schemas.openxmlformats.org/officeDocument/2006/relationships/image" Target="../media/image11.jpg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tags" Target="../tags/tag402.xml"/><Relationship Id="rId17" Type="http://schemas.openxmlformats.org/officeDocument/2006/relationships/image" Target="../media/image10.jpg"/><Relationship Id="rId2" Type="http://schemas.openxmlformats.org/officeDocument/2006/relationships/tags" Target="../tags/tag392.xml"/><Relationship Id="rId16" Type="http://schemas.openxmlformats.org/officeDocument/2006/relationships/image" Target="../media/image9.png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tags" Target="../tags/tag401.xml"/><Relationship Id="rId5" Type="http://schemas.openxmlformats.org/officeDocument/2006/relationships/tags" Target="../tags/tag395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2" Type="http://schemas.openxmlformats.org/officeDocument/2006/relationships/tags" Target="../tags/tag408.xml"/><Relationship Id="rId16" Type="http://schemas.microsoft.com/office/2007/relationships/hdphoto" Target="../media/hdphoto1.wdp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image" Target="../media/image12.png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3281" y="483476"/>
            <a:ext cx="4593021" cy="127175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Fall Detection System for Elderly - Detects sudden falls and sends alerts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07908" y="2241755"/>
            <a:ext cx="4778491" cy="39820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SACKEY, Vladimir Kwesi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SAHYOUN, Caroline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VOWOTOR, Brian </a:t>
            </a:r>
            <a:r>
              <a:rPr lang="en-US" dirty="0" err="1"/>
              <a:t>Selorm</a:t>
            </a:r>
            <a:r>
              <a:rPr lang="en-US" dirty="0"/>
              <a:t> Kobla Fui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OFOSU, Yeboah Desmond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OMAN, Madalene Kaki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OHIPENI, Annabelle </a:t>
            </a:r>
            <a:r>
              <a:rPr lang="en-US" dirty="0" err="1"/>
              <a:t>Padiki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DERY, </a:t>
            </a:r>
            <a:r>
              <a:rPr lang="en-US" dirty="0" err="1"/>
              <a:t>Kuusofaa</a:t>
            </a:r>
            <a:r>
              <a:rPr lang="en-US" dirty="0"/>
              <a:t> David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OFORI, David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OFORI, Emmanuel Lartey Mawu Leley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OGILO, Ernest </a:t>
            </a:r>
            <a:r>
              <a:rPr lang="en-US" dirty="0" err="1"/>
              <a:t>Emuseri</a:t>
            </a:r>
            <a:r>
              <a:rPr lang="en-US" dirty="0"/>
              <a:t> Yaw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 rot="10800000" flipV="1">
            <a:off x="6095999" y="725215"/>
            <a:ext cx="2396359" cy="1177157"/>
          </a:xfrm>
          <a:prstGeom prst="roundRect">
            <a:avLst>
              <a:gd name="adj" fmla="val 50000"/>
            </a:avLst>
          </a:prstGeom>
        </p:spPr>
        <p:txBody>
          <a:bodyPr>
            <a:normAutofit fontScale="92500"/>
          </a:bodyPr>
          <a:lstStyle/>
          <a:p>
            <a:r>
              <a:rPr lang="en-US" sz="3600" dirty="0"/>
              <a:t>GROUP 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Blynk Integration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5" b="36565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1299"/>
          <a:stretch/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Connect to WiFi network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WiFi Connection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Connect to Blynk IoT platform using authentication token generated for the specific ESP 32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Blynk Setup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01733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fall detection alert is sent to caregiver via Blynk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5708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Alert Notification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r="5045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6E0F4E-F1E1-48AB-8CFC-A3C95D6921A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0923" y="2586964"/>
            <a:ext cx="918783" cy="918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ACC2-68A9-4C2F-B5A1-0C5CE593A2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82" y="2427341"/>
            <a:ext cx="1751273" cy="918783"/>
          </a:xfrm>
          <a:prstGeom prst="rect">
            <a:avLst/>
          </a:prstGeom>
          <a:solidFill>
            <a:schemeClr val="bg1"/>
          </a:solidFill>
          <a:effectLst>
            <a:outerShdw sx="1000" sy="1000" algn="ctr" rotWithShape="0">
              <a:srgbClr val="000000">
                <a:alpha val="43137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Test Cases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Free Fall</a:t>
            </a:r>
          </a:p>
          <a:p>
            <a:pPr lvl="1"/>
            <a:r>
              <a:rPr lang="zh-CN" altLang="en-US" dirty="0"/>
              <a:t>Simulate free fall and check for impact detection</a:t>
            </a:r>
          </a:p>
          <a:p>
            <a:r>
              <a:rPr lang="zh-CN" altLang="en-US" dirty="0"/>
              <a:t>False Alarm</a:t>
            </a:r>
          </a:p>
          <a:p>
            <a:pPr lvl="1"/>
            <a:r>
              <a:rPr lang="zh-CN" altLang="en-US" dirty="0"/>
              <a:t>Simulate movement after impact and check for false alarm </a:t>
            </a:r>
            <a:r>
              <a:rPr lang="en-US" altLang="zh-CN" dirty="0"/>
              <a:t>to ensure that only genuine falls are sent to caregiver</a:t>
            </a:r>
            <a:endParaRPr lang="zh-CN" altLang="en-US" dirty="0"/>
          </a:p>
          <a:p>
            <a:r>
              <a:rPr lang="zh-CN" altLang="en-US" dirty="0"/>
              <a:t>Successful Alert</a:t>
            </a:r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is detected an alert is sent to the caregiver, a buzzer is triggered and the led light turns on.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Results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-1226" r="16420" b="35226"/>
          <a:stretch/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Reliable fall detection with minimal false positives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Accuracy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Prompt alert notification to caregiver in real time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Responsiveness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Suitable for elderly fall monitoring in home environments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Practical Application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5" b="36565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5A35-3567-2A99-3FB7-ACB15987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7FE02-E22D-BA0A-F607-7FA3E190F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21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2D02-67AE-F759-9972-4E72B1EC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Future improvements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CF9D1-461D-D448-AEA4-244FAB78C2EE}"/>
              </a:ext>
            </a:extLst>
          </p:cNvPr>
          <p:cNvSpPr txBox="1"/>
          <p:nvPr/>
        </p:nvSpPr>
        <p:spPr>
          <a:xfrm>
            <a:off x="780083" y="1849821"/>
            <a:ext cx="107159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Machine learning models to learn user (elderly person’s ) patterns in movement to ensure accurate fall detection.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Connectivity with GPS systems to aid in location tracking in the event of a fall and stillness.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Serialization of the fall detection system for each elderly person to enable multi-user interfacing and multiple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fall detection.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Manual override button or switch on device to override accidental buzzer and LED alerts when there is a false alarm.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21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79500" y="4034699"/>
            <a:ext cx="2880000" cy="504000"/>
          </a:xfrm>
        </p:spPr>
        <p:txBody>
          <a:bodyPr/>
          <a:lstStyle/>
          <a:p>
            <a:r>
              <a:rPr lang="en-US" dirty="0"/>
              <a:t>GROUP 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Contents </a:t>
            </a:r>
          </a:p>
        </p:txBody>
      </p:sp>
      <p:cxnSp>
        <p:nvCxnSpPr>
          <p:cNvPr id="11" name="直接连接符 10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3329322" y="3402747"/>
            <a:ext cx="76183" cy="2632293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6096000" y="3402747"/>
            <a:ext cx="0" cy="1852118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5"/>
            </p:custDataLst>
          </p:nvPr>
        </p:nvCxnSpPr>
        <p:spPr>
          <a:xfrm>
            <a:off x="8862678" y="3402747"/>
            <a:ext cx="0" cy="1852118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636654" y="4252596"/>
            <a:ext cx="2613660" cy="480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Overview</a:t>
            </a:r>
          </a:p>
          <a:p>
            <a:pPr algn="ctr">
              <a:lnSpc>
                <a:spcPct val="100000"/>
              </a:lnSpc>
            </a:pPr>
            <a:endParaRPr lang="en-US" b="1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5" name="项标题"/>
          <p:cNvSpPr txBox="1"/>
          <p:nvPr>
            <p:custDataLst>
              <p:tags r:id="rId7"/>
            </p:custDataLst>
          </p:nvPr>
        </p:nvSpPr>
        <p:spPr>
          <a:xfrm>
            <a:off x="6172200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Software Implementation</a:t>
            </a:r>
          </a:p>
        </p:txBody>
      </p:sp>
      <p:sp>
        <p:nvSpPr>
          <p:cNvPr id="13" name="项标题"/>
          <p:cNvSpPr txBox="1"/>
          <p:nvPr>
            <p:custDataLst>
              <p:tags r:id="rId8"/>
            </p:custDataLst>
          </p:nvPr>
        </p:nvSpPr>
        <p:spPr>
          <a:xfrm>
            <a:off x="3405505" y="4252595"/>
            <a:ext cx="2613660" cy="685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Hardware Setup</a:t>
            </a:r>
          </a:p>
        </p:txBody>
      </p:sp>
      <p:sp>
        <p:nvSpPr>
          <p:cNvPr id="17" name="项标题"/>
          <p:cNvSpPr txBox="1"/>
          <p:nvPr>
            <p:custDataLst>
              <p:tags r:id="rId9"/>
            </p:custDataLst>
          </p:nvPr>
        </p:nvSpPr>
        <p:spPr>
          <a:xfrm>
            <a:off x="8938895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Demonstration</a:t>
            </a:r>
          </a:p>
        </p:txBody>
      </p:sp>
      <p:sp>
        <p:nvSpPr>
          <p:cNvPr id="24" name="序号"/>
          <p:cNvSpPr txBox="1"/>
          <p:nvPr>
            <p:custDataLst>
              <p:tags r:id="rId10"/>
            </p:custDataLst>
          </p:nvPr>
        </p:nvSpPr>
        <p:spPr>
          <a:xfrm>
            <a:off x="1163864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01</a:t>
            </a:r>
          </a:p>
        </p:txBody>
      </p:sp>
      <p:sp>
        <p:nvSpPr>
          <p:cNvPr id="25" name="序号"/>
          <p:cNvSpPr txBox="1"/>
          <p:nvPr>
            <p:custDataLst>
              <p:tags r:id="rId11"/>
            </p:custDataLst>
          </p:nvPr>
        </p:nvSpPr>
        <p:spPr>
          <a:xfrm>
            <a:off x="3930542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02</a:t>
            </a:r>
          </a:p>
        </p:txBody>
      </p:sp>
      <p:sp>
        <p:nvSpPr>
          <p:cNvPr id="26" name="序号"/>
          <p:cNvSpPr txBox="1"/>
          <p:nvPr>
            <p:custDataLst>
              <p:tags r:id="rId12"/>
            </p:custDataLst>
          </p:nvPr>
        </p:nvSpPr>
        <p:spPr>
          <a:xfrm>
            <a:off x="6697220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03</a:t>
            </a:r>
          </a:p>
        </p:txBody>
      </p:sp>
      <p:sp>
        <p:nvSpPr>
          <p:cNvPr id="29" name="序号"/>
          <p:cNvSpPr txBox="1"/>
          <p:nvPr>
            <p:custDataLst>
              <p:tags r:id="rId13"/>
            </p:custDataLst>
          </p:nvPr>
        </p:nvSpPr>
        <p:spPr>
          <a:xfrm>
            <a:off x="9463898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04</a:t>
            </a:r>
          </a:p>
        </p:txBody>
      </p:sp>
      <p:sp>
        <p:nvSpPr>
          <p:cNvPr id="6" name="序号">
            <a:extLst>
              <a:ext uri="{FF2B5EF4-FFF2-40B4-BE49-F238E27FC236}">
                <a16:creationId xmlns:a16="http://schemas.microsoft.com/office/drawing/2014/main" id="{62D6766F-41BF-FE30-F03D-2D574D4BB5B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 rot="10800000" flipV="1">
            <a:off x="1240046" y="4937761"/>
            <a:ext cx="1564238" cy="4800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9EA34-54D4-E755-6145-850CD97B913C}"/>
              </a:ext>
            </a:extLst>
          </p:cNvPr>
          <p:cNvSpPr txBox="1"/>
          <p:nvPr/>
        </p:nvSpPr>
        <p:spPr>
          <a:xfrm>
            <a:off x="955964" y="555498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Future improvements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Project Description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713648" y="1359936"/>
            <a:ext cx="3373822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fall detection program for the elderly that sends alerts to a caregiver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Fall Detection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Simulated on </a:t>
            </a:r>
            <a:r>
              <a:rPr lang="en-US" sz="1600" kern="0" dirty="0" err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Wokwi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using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ESP32 and MPU6050 sensors with an led and a resistor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Simulation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Uses Blynk IoT  to send alerts anytime a fall is confirmed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IoT Integration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Hardware Setup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2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Components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6" b="17416"/>
          <a:stretch/>
        </p:blipFill>
        <p:spPr>
          <a:xfrm>
            <a:off x="0" y="869873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69977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602395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Microcontroller board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603030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ESP32</a:t>
            </a:r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3578590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311009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Gyroscope and accelerometer sensor</a:t>
            </a: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311644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MPU6050</a:t>
            </a: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6287204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7019623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Audible alert</a:t>
            </a:r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7020258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Buzzer</a:t>
            </a:r>
          </a:p>
        </p:txBody>
      </p: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8995818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04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9728236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Visual alert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9728871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LED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3B5E8-BEB3-4D49-B661-B57BB7CB758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9" b="942"/>
          <a:stretch/>
        </p:blipFill>
        <p:spPr>
          <a:xfrm>
            <a:off x="8074551" y="1768870"/>
            <a:ext cx="3809672" cy="248150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Wiring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" r="7460" b="11949"/>
          <a:stretch/>
        </p:blipFill>
        <p:spPr>
          <a:xfrm>
            <a:off x="4146559" y="1788216"/>
            <a:ext cx="3785351" cy="2462162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t="19" r="10773" b="2465"/>
          <a:stretch/>
        </p:blipFill>
        <p:spPr>
          <a:xfrm rot="16200000">
            <a:off x="852273" y="1076424"/>
            <a:ext cx="2481508" cy="3910996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ESP32 connected to MPU6050, buzzer, and LED</a:t>
            </a: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Connections</a:t>
            </a: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Powered by USB or battery</a:t>
            </a: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Power Supply</a:t>
            </a:r>
          </a:p>
        </p:txBody>
      </p:sp>
      <p:sp>
        <p:nvSpPr>
          <p:cNvPr id="37" name="椭圆 36"/>
          <p:cNvSpPr/>
          <p:nvPr>
            <p:custDataLst>
              <p:tags r:id="rId9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0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894544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2500" lnSpcReduction="1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I2C(Inter-Integrated Circuit) for MPU6050, WiFi for Blynk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8894544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Communication</a:t>
            </a: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960065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Software Implementation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96051-FAF8-494F-B532-D1C75001D7E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4990" r="17372" b="3619"/>
          <a:stretch/>
        </p:blipFill>
        <p:spPr>
          <a:xfrm rot="5400000">
            <a:off x="6591431" y="-1913495"/>
            <a:ext cx="3164725" cy="76607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5643" y="508000"/>
            <a:ext cx="3621685" cy="2425700"/>
          </a:xfrm>
        </p:spPr>
        <p:txBody>
          <a:bodyPr wrap="square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spc="0" dirty="0">
                <a:latin typeface="+mj-lt"/>
              </a:rPr>
              <a:t>Fall Detection Algorithm</a:t>
            </a:r>
          </a:p>
        </p:txBody>
      </p:sp>
      <p:sp>
        <p:nvSpPr>
          <p:cNvPr id="36" name="任意多边形: 形状 35"/>
          <p:cNvSpPr/>
          <p:nvPr>
            <p:custDataLst>
              <p:tags r:id="rId3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正文"/>
          <p:cNvSpPr txBox="1"/>
          <p:nvPr>
            <p:custDataLst>
              <p:tags r:id="rId4"/>
            </p:custDataLst>
          </p:nvPr>
        </p:nvSpPr>
        <p:spPr>
          <a:xfrm>
            <a:off x="713740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72500" lnSpcReduction="20000"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lt1">
                    <a:lumMod val="100000"/>
                  </a:schemeClr>
                </a:solidFill>
                <a:effectLst/>
                <a:latin typeface="+mn-lt"/>
              </a:rPr>
              <a:t>Detect free fall using low acceleration and gyro values or recorded magnitude</a:t>
            </a:r>
          </a:p>
        </p:txBody>
      </p:sp>
      <p:sp>
        <p:nvSpPr>
          <p:cNvPr id="8" name="标题"/>
          <p:cNvSpPr txBox="1"/>
          <p:nvPr>
            <p:custDataLst>
              <p:tags r:id="rId5"/>
            </p:custDataLst>
          </p:nvPr>
        </p:nvSpPr>
        <p:spPr>
          <a:xfrm>
            <a:off x="713740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r>
              <a:rPr lang="en-US" sz="2200" b="1" kern="0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Free Fall</a:t>
            </a:r>
          </a:p>
        </p:txBody>
      </p:sp>
      <p:sp>
        <p:nvSpPr>
          <p:cNvPr id="11" name="正文"/>
          <p:cNvSpPr txBox="1"/>
          <p:nvPr>
            <p:custDataLst>
              <p:tags r:id="rId6"/>
            </p:custDataLst>
          </p:nvPr>
        </p:nvSpPr>
        <p:spPr>
          <a:xfrm>
            <a:off x="4927848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7500" lnSpcReduction="20000"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Detect impact using high acceleration and gyro values</a:t>
            </a: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4927848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 lnSpcReduction="20000"/>
          </a:bodyPr>
          <a:lstStyle/>
          <a:p>
            <a:r>
              <a:rPr lang="en-US" sz="27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Impact Detection</a:t>
            </a:r>
          </a:p>
        </p:txBody>
      </p:sp>
      <p:sp>
        <p:nvSpPr>
          <p:cNvPr id="16" name="正文"/>
          <p:cNvSpPr txBox="1"/>
          <p:nvPr>
            <p:custDataLst>
              <p:tags r:id="rId8"/>
            </p:custDataLst>
          </p:nvPr>
        </p:nvSpPr>
        <p:spPr>
          <a:xfrm>
            <a:off x="9141955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Confirm fall by checking for lack of movement using set thresholds in the code</a:t>
            </a:r>
          </a:p>
        </p:txBody>
      </p:sp>
      <p:sp>
        <p:nvSpPr>
          <p:cNvPr id="17" name="标题"/>
          <p:cNvSpPr txBox="1"/>
          <p:nvPr>
            <p:custDataLst>
              <p:tags r:id="rId9"/>
            </p:custDataLst>
          </p:nvPr>
        </p:nvSpPr>
        <p:spPr>
          <a:xfrm>
            <a:off x="9141955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r>
              <a:rPr lang="en-US" sz="22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Stillness Check</a:t>
            </a:r>
          </a:p>
        </p:txBody>
      </p:sp>
      <p:sp>
        <p:nvSpPr>
          <p:cNvPr id="9" name="任意多边形: 形状 26"/>
          <p:cNvSpPr/>
          <p:nvPr>
            <p:custDataLst>
              <p:tags r:id="rId10"/>
            </p:custDataLst>
          </p:nvPr>
        </p:nvSpPr>
        <p:spPr>
          <a:xfrm>
            <a:off x="713740" y="4141723"/>
            <a:ext cx="504220" cy="469055"/>
          </a:xfrm>
          <a:custGeom>
            <a:avLst/>
            <a:gdLst>
              <a:gd name="connsiteX0" fmla="*/ 197220 w 504190"/>
              <a:gd name="connsiteY0" fmla="*/ 214676 h 469027"/>
              <a:gd name="connsiteX1" fmla="*/ 306829 w 504190"/>
              <a:gd name="connsiteY1" fmla="*/ 214676 h 469027"/>
              <a:gd name="connsiteX2" fmla="*/ 328202 w 504190"/>
              <a:gd name="connsiteY2" fmla="*/ 236049 h 469027"/>
              <a:gd name="connsiteX3" fmla="*/ 306831 w 504190"/>
              <a:gd name="connsiteY3" fmla="*/ 257422 h 469027"/>
              <a:gd name="connsiteX4" fmla="*/ 197220 w 504190"/>
              <a:gd name="connsiteY4" fmla="*/ 257422 h 469027"/>
              <a:gd name="connsiteX5" fmla="*/ 175847 w 504190"/>
              <a:gd name="connsiteY5" fmla="*/ 236049 h 469027"/>
              <a:gd name="connsiteX6" fmla="*/ 197220 w 504190"/>
              <a:gd name="connsiteY6" fmla="*/ 214676 h 469027"/>
              <a:gd name="connsiteX7" fmla="*/ 197220 w 504190"/>
              <a:gd name="connsiteY7" fmla="*/ 124933 h 469027"/>
              <a:gd name="connsiteX8" fmla="*/ 306829 w 504190"/>
              <a:gd name="connsiteY8" fmla="*/ 124933 h 469027"/>
              <a:gd name="connsiteX9" fmla="*/ 328202 w 504190"/>
              <a:gd name="connsiteY9" fmla="*/ 146306 h 469027"/>
              <a:gd name="connsiteX10" fmla="*/ 306831 w 504190"/>
              <a:gd name="connsiteY10" fmla="*/ 167679 h 469027"/>
              <a:gd name="connsiteX11" fmla="*/ 197220 w 504190"/>
              <a:gd name="connsiteY11" fmla="*/ 167679 h 469027"/>
              <a:gd name="connsiteX12" fmla="*/ 175847 w 504190"/>
              <a:gd name="connsiteY12" fmla="*/ 146306 h 469027"/>
              <a:gd name="connsiteX13" fmla="*/ 197220 w 504190"/>
              <a:gd name="connsiteY13" fmla="*/ 124933 h 469027"/>
              <a:gd name="connsiteX14" fmla="*/ 42746 w 504190"/>
              <a:gd name="connsiteY14" fmla="*/ 42717 h 469027"/>
              <a:gd name="connsiteX15" fmla="*/ 42746 w 504190"/>
              <a:gd name="connsiteY15" fmla="*/ 331222 h 469027"/>
              <a:gd name="connsiteX16" fmla="*/ 167391 w 504190"/>
              <a:gd name="connsiteY16" fmla="*/ 331222 h 469027"/>
              <a:gd name="connsiteX17" fmla="*/ 202470 w 504190"/>
              <a:gd name="connsiteY17" fmla="*/ 349550 h 469027"/>
              <a:gd name="connsiteX18" fmla="*/ 252231 w 504190"/>
              <a:gd name="connsiteY18" fmla="*/ 421038 h 469027"/>
              <a:gd name="connsiteX19" fmla="*/ 303161 w 504190"/>
              <a:gd name="connsiteY19" fmla="*/ 348735 h 469027"/>
              <a:gd name="connsiteX20" fmla="*/ 336932 w 504190"/>
              <a:gd name="connsiteY20" fmla="*/ 331224 h 469027"/>
              <a:gd name="connsiteX21" fmla="*/ 409615 w 504190"/>
              <a:gd name="connsiteY21" fmla="*/ 331224 h 469027"/>
              <a:gd name="connsiteX22" fmla="*/ 461496 w 504190"/>
              <a:gd name="connsiteY22" fmla="*/ 279343 h 469027"/>
              <a:gd name="connsiteX23" fmla="*/ 461496 w 504190"/>
              <a:gd name="connsiteY23" fmla="*/ 42717 h 469027"/>
              <a:gd name="connsiteX24" fmla="*/ 35403 w 504190"/>
              <a:gd name="connsiteY24" fmla="*/ 0 h 469027"/>
              <a:gd name="connsiteX25" fmla="*/ 468786 w 504190"/>
              <a:gd name="connsiteY25" fmla="*/ 0 h 469027"/>
              <a:gd name="connsiteX26" fmla="*/ 504190 w 504190"/>
              <a:gd name="connsiteY26" fmla="*/ 35403 h 469027"/>
              <a:gd name="connsiteX27" fmla="*/ 504190 w 504190"/>
              <a:gd name="connsiteY27" fmla="*/ 279340 h 469027"/>
              <a:gd name="connsiteX28" fmla="*/ 409591 w 504190"/>
              <a:gd name="connsiteY28" fmla="*/ 373942 h 469027"/>
              <a:gd name="connsiteX29" fmla="*/ 337642 w 504190"/>
              <a:gd name="connsiteY29" fmla="*/ 373942 h 469027"/>
              <a:gd name="connsiteX30" fmla="*/ 281327 w 504190"/>
              <a:gd name="connsiteY30" fmla="*/ 453886 h 469027"/>
              <a:gd name="connsiteX31" fmla="*/ 252176 w 504190"/>
              <a:gd name="connsiteY31" fmla="*/ 469027 h 469027"/>
              <a:gd name="connsiteX32" fmla="*/ 252066 w 504190"/>
              <a:gd name="connsiteY32" fmla="*/ 469027 h 469027"/>
              <a:gd name="connsiteX33" fmla="*/ 222915 w 504190"/>
              <a:gd name="connsiteY33" fmla="*/ 453744 h 469027"/>
              <a:gd name="connsiteX34" fmla="*/ 167394 w 504190"/>
              <a:gd name="connsiteY34" fmla="*/ 373965 h 469027"/>
              <a:gd name="connsiteX35" fmla="*/ 35403 w 504190"/>
              <a:gd name="connsiteY35" fmla="*/ 373965 h 469027"/>
              <a:gd name="connsiteX36" fmla="*/ 0 w 504190"/>
              <a:gd name="connsiteY36" fmla="*/ 338562 h 469027"/>
              <a:gd name="connsiteX37" fmla="*/ 0 w 504190"/>
              <a:gd name="connsiteY37" fmla="*/ 35403 h 469027"/>
              <a:gd name="connsiteX38" fmla="*/ 35403 w 504190"/>
              <a:gd name="connsiteY38" fmla="*/ 0 h 46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04190" h="469027">
                <a:moveTo>
                  <a:pt x="197220" y="214676"/>
                </a:moveTo>
                <a:lnTo>
                  <a:pt x="306829" y="214676"/>
                </a:lnTo>
                <a:cubicBezTo>
                  <a:pt x="318629" y="214676"/>
                  <a:pt x="328202" y="224246"/>
                  <a:pt x="328202" y="236049"/>
                </a:cubicBezTo>
                <a:cubicBezTo>
                  <a:pt x="328176" y="247852"/>
                  <a:pt x="318632" y="257422"/>
                  <a:pt x="306831" y="257422"/>
                </a:cubicBezTo>
                <a:lnTo>
                  <a:pt x="197220" y="257422"/>
                </a:lnTo>
                <a:cubicBezTo>
                  <a:pt x="185420" y="257422"/>
                  <a:pt x="175847" y="247852"/>
                  <a:pt x="175847" y="236049"/>
                </a:cubicBezTo>
                <a:cubicBezTo>
                  <a:pt x="175847" y="224246"/>
                  <a:pt x="185417" y="214676"/>
                  <a:pt x="197220" y="214676"/>
                </a:cubicBezTo>
                <a:close/>
                <a:moveTo>
                  <a:pt x="197220" y="124933"/>
                </a:moveTo>
                <a:lnTo>
                  <a:pt x="306829" y="124933"/>
                </a:lnTo>
                <a:cubicBezTo>
                  <a:pt x="318629" y="124933"/>
                  <a:pt x="328202" y="134503"/>
                  <a:pt x="328202" y="146306"/>
                </a:cubicBezTo>
                <a:cubicBezTo>
                  <a:pt x="328202" y="158109"/>
                  <a:pt x="318632" y="167679"/>
                  <a:pt x="306831" y="167679"/>
                </a:cubicBezTo>
                <a:lnTo>
                  <a:pt x="197220" y="167679"/>
                </a:lnTo>
                <a:cubicBezTo>
                  <a:pt x="185420" y="167679"/>
                  <a:pt x="175847" y="158109"/>
                  <a:pt x="175847" y="146306"/>
                </a:cubicBezTo>
                <a:cubicBezTo>
                  <a:pt x="175847" y="134503"/>
                  <a:pt x="185417" y="124933"/>
                  <a:pt x="197220" y="124933"/>
                </a:cubicBezTo>
                <a:close/>
                <a:moveTo>
                  <a:pt x="42746" y="42717"/>
                </a:moveTo>
                <a:lnTo>
                  <a:pt x="42746" y="331222"/>
                </a:lnTo>
                <a:lnTo>
                  <a:pt x="167391" y="331222"/>
                </a:lnTo>
                <a:cubicBezTo>
                  <a:pt x="181367" y="331222"/>
                  <a:pt x="194475" y="338074"/>
                  <a:pt x="202470" y="349550"/>
                </a:cubicBezTo>
                <a:lnTo>
                  <a:pt x="252231" y="421038"/>
                </a:lnTo>
                <a:lnTo>
                  <a:pt x="303161" y="348735"/>
                </a:lnTo>
                <a:cubicBezTo>
                  <a:pt x="310884" y="337749"/>
                  <a:pt x="323528" y="331224"/>
                  <a:pt x="336932" y="331224"/>
                </a:cubicBezTo>
                <a:lnTo>
                  <a:pt x="409615" y="331224"/>
                </a:lnTo>
                <a:cubicBezTo>
                  <a:pt x="438220" y="331224"/>
                  <a:pt x="461496" y="307949"/>
                  <a:pt x="461496" y="279343"/>
                </a:cubicBezTo>
                <a:lnTo>
                  <a:pt x="461496" y="42717"/>
                </a:lnTo>
                <a:close/>
                <a:moveTo>
                  <a:pt x="35403" y="0"/>
                </a:moveTo>
                <a:lnTo>
                  <a:pt x="468786" y="0"/>
                </a:lnTo>
                <a:cubicBezTo>
                  <a:pt x="488309" y="0"/>
                  <a:pt x="504190" y="15881"/>
                  <a:pt x="504190" y="35403"/>
                </a:cubicBezTo>
                <a:lnTo>
                  <a:pt x="504190" y="279340"/>
                </a:lnTo>
                <a:cubicBezTo>
                  <a:pt x="504190" y="331494"/>
                  <a:pt x="461742" y="373942"/>
                  <a:pt x="409591" y="373942"/>
                </a:cubicBezTo>
                <a:lnTo>
                  <a:pt x="337642" y="373942"/>
                </a:lnTo>
                <a:lnTo>
                  <a:pt x="281327" y="453886"/>
                </a:lnTo>
                <a:cubicBezTo>
                  <a:pt x="274637" y="463372"/>
                  <a:pt x="263759" y="469027"/>
                  <a:pt x="252176" y="469027"/>
                </a:cubicBezTo>
                <a:cubicBezTo>
                  <a:pt x="252150" y="469027"/>
                  <a:pt x="252095" y="469027"/>
                  <a:pt x="252066" y="469027"/>
                </a:cubicBezTo>
                <a:cubicBezTo>
                  <a:pt x="240454" y="469001"/>
                  <a:pt x="229550" y="463291"/>
                  <a:pt x="222915" y="453744"/>
                </a:cubicBezTo>
                <a:lnTo>
                  <a:pt x="167394" y="373965"/>
                </a:lnTo>
                <a:lnTo>
                  <a:pt x="35403" y="373965"/>
                </a:lnTo>
                <a:cubicBezTo>
                  <a:pt x="15880" y="373965"/>
                  <a:pt x="0" y="358085"/>
                  <a:pt x="0" y="338562"/>
                </a:cubicBezTo>
                <a:lnTo>
                  <a:pt x="0" y="35403"/>
                </a:lnTo>
                <a:cubicBezTo>
                  <a:pt x="0" y="15881"/>
                  <a:pt x="15880" y="0"/>
                  <a:pt x="3540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0" scaled="1"/>
          </a:gradFill>
          <a:ln w="128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>
            <p:custDataLst>
              <p:tags r:id="rId11"/>
            </p:custDataLst>
          </p:nvPr>
        </p:nvSpPr>
        <p:spPr>
          <a:xfrm>
            <a:off x="4927848" y="4142993"/>
            <a:ext cx="504218" cy="466015"/>
          </a:xfrm>
          <a:custGeom>
            <a:avLst/>
            <a:gdLst>
              <a:gd name="connsiteX0" fmla="*/ 196681 w 504188"/>
              <a:gd name="connsiteY0" fmla="*/ 290351 h 465988"/>
              <a:gd name="connsiteX1" fmla="*/ 304828 w 504188"/>
              <a:gd name="connsiteY1" fmla="*/ 290351 h 465988"/>
              <a:gd name="connsiteX2" fmla="*/ 325914 w 504188"/>
              <a:gd name="connsiteY2" fmla="*/ 311438 h 465988"/>
              <a:gd name="connsiteX3" fmla="*/ 304828 w 504188"/>
              <a:gd name="connsiteY3" fmla="*/ 332525 h 465988"/>
              <a:gd name="connsiteX4" fmla="*/ 196681 w 504188"/>
              <a:gd name="connsiteY4" fmla="*/ 332525 h 465988"/>
              <a:gd name="connsiteX5" fmla="*/ 175595 w 504188"/>
              <a:gd name="connsiteY5" fmla="*/ 311438 h 465988"/>
              <a:gd name="connsiteX6" fmla="*/ 196681 w 504188"/>
              <a:gd name="connsiteY6" fmla="*/ 290351 h 465988"/>
              <a:gd name="connsiteX7" fmla="*/ 196681 w 504188"/>
              <a:gd name="connsiteY7" fmla="*/ 197701 h 465988"/>
              <a:gd name="connsiteX8" fmla="*/ 304828 w 504188"/>
              <a:gd name="connsiteY8" fmla="*/ 197701 h 465988"/>
              <a:gd name="connsiteX9" fmla="*/ 325914 w 504188"/>
              <a:gd name="connsiteY9" fmla="*/ 218787 h 465988"/>
              <a:gd name="connsiteX10" fmla="*/ 304828 w 504188"/>
              <a:gd name="connsiteY10" fmla="*/ 239874 h 465988"/>
              <a:gd name="connsiteX11" fmla="*/ 196681 w 504188"/>
              <a:gd name="connsiteY11" fmla="*/ 239874 h 465988"/>
              <a:gd name="connsiteX12" fmla="*/ 175595 w 504188"/>
              <a:gd name="connsiteY12" fmla="*/ 218787 h 465988"/>
              <a:gd name="connsiteX13" fmla="*/ 196681 w 504188"/>
              <a:gd name="connsiteY13" fmla="*/ 197701 h 465988"/>
              <a:gd name="connsiteX14" fmla="*/ 42148 w 504188"/>
              <a:gd name="connsiteY14" fmla="*/ 42174 h 465988"/>
              <a:gd name="connsiteX15" fmla="*/ 42148 w 504188"/>
              <a:gd name="connsiteY15" fmla="*/ 423840 h 465988"/>
              <a:gd name="connsiteX16" fmla="*/ 410856 w 504188"/>
              <a:gd name="connsiteY16" fmla="*/ 423840 h 465988"/>
              <a:gd name="connsiteX17" fmla="*/ 462045 w 504188"/>
              <a:gd name="connsiteY17" fmla="*/ 372651 h 465988"/>
              <a:gd name="connsiteX18" fmla="*/ 462045 w 504188"/>
              <a:gd name="connsiteY18" fmla="*/ 120622 h 465988"/>
              <a:gd name="connsiteX19" fmla="*/ 242720 w 504188"/>
              <a:gd name="connsiteY19" fmla="*/ 120622 h 465988"/>
              <a:gd name="connsiteX20" fmla="*/ 213610 w 504188"/>
              <a:gd name="connsiteY20" fmla="*/ 104982 h 465988"/>
              <a:gd name="connsiteX21" fmla="*/ 171998 w 504188"/>
              <a:gd name="connsiteY21" fmla="*/ 42174 h 465988"/>
              <a:gd name="connsiteX22" fmla="*/ 34930 w 504188"/>
              <a:gd name="connsiteY22" fmla="*/ 0 h 465988"/>
              <a:gd name="connsiteX23" fmla="*/ 175860 w 504188"/>
              <a:gd name="connsiteY23" fmla="*/ 0 h 465988"/>
              <a:gd name="connsiteX24" fmla="*/ 204969 w 504188"/>
              <a:gd name="connsiteY24" fmla="*/ 15640 h 465988"/>
              <a:gd name="connsiteX25" fmla="*/ 246607 w 504188"/>
              <a:gd name="connsiteY25" fmla="*/ 78446 h 465988"/>
              <a:gd name="connsiteX26" fmla="*/ 469258 w 504188"/>
              <a:gd name="connsiteY26" fmla="*/ 78446 h 465988"/>
              <a:gd name="connsiteX27" fmla="*/ 504188 w 504188"/>
              <a:gd name="connsiteY27" fmla="*/ 113376 h 465988"/>
              <a:gd name="connsiteX28" fmla="*/ 504188 w 504188"/>
              <a:gd name="connsiteY28" fmla="*/ 372651 h 465988"/>
              <a:gd name="connsiteX29" fmla="*/ 410856 w 504188"/>
              <a:gd name="connsiteY29" fmla="*/ 465988 h 465988"/>
              <a:gd name="connsiteX30" fmla="*/ 34930 w 504188"/>
              <a:gd name="connsiteY30" fmla="*/ 465988 h 465988"/>
              <a:gd name="connsiteX31" fmla="*/ 0 w 504188"/>
              <a:gd name="connsiteY31" fmla="*/ 431058 h 465988"/>
              <a:gd name="connsiteX32" fmla="*/ 0 w 504188"/>
              <a:gd name="connsiteY32" fmla="*/ 34930 h 465988"/>
              <a:gd name="connsiteX33" fmla="*/ 34930 w 504188"/>
              <a:gd name="connsiteY33" fmla="*/ 0 h 4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4188" h="465988">
                <a:moveTo>
                  <a:pt x="196681" y="290351"/>
                </a:moveTo>
                <a:lnTo>
                  <a:pt x="304828" y="290351"/>
                </a:lnTo>
                <a:cubicBezTo>
                  <a:pt x="316472" y="290351"/>
                  <a:pt x="325914" y="299794"/>
                  <a:pt x="325914" y="311438"/>
                </a:cubicBezTo>
                <a:cubicBezTo>
                  <a:pt x="325914" y="323079"/>
                  <a:pt x="316472" y="332525"/>
                  <a:pt x="304828" y="332525"/>
                </a:cubicBezTo>
                <a:lnTo>
                  <a:pt x="196681" y="332525"/>
                </a:lnTo>
                <a:cubicBezTo>
                  <a:pt x="185037" y="332525"/>
                  <a:pt x="175595" y="323082"/>
                  <a:pt x="175595" y="311438"/>
                </a:cubicBezTo>
                <a:cubicBezTo>
                  <a:pt x="175595" y="299794"/>
                  <a:pt x="185037" y="290351"/>
                  <a:pt x="196681" y="290351"/>
                </a:cubicBezTo>
                <a:close/>
                <a:moveTo>
                  <a:pt x="196681" y="197701"/>
                </a:moveTo>
                <a:lnTo>
                  <a:pt x="304828" y="197701"/>
                </a:lnTo>
                <a:cubicBezTo>
                  <a:pt x="316472" y="197701"/>
                  <a:pt x="325914" y="207143"/>
                  <a:pt x="325914" y="218787"/>
                </a:cubicBezTo>
                <a:cubicBezTo>
                  <a:pt x="325914" y="230429"/>
                  <a:pt x="316472" y="239874"/>
                  <a:pt x="304828" y="239874"/>
                </a:cubicBezTo>
                <a:lnTo>
                  <a:pt x="196681" y="239874"/>
                </a:lnTo>
                <a:cubicBezTo>
                  <a:pt x="185037" y="239874"/>
                  <a:pt x="175595" y="230432"/>
                  <a:pt x="175595" y="218787"/>
                </a:cubicBezTo>
                <a:cubicBezTo>
                  <a:pt x="175595" y="207143"/>
                  <a:pt x="185037" y="197701"/>
                  <a:pt x="196681" y="197701"/>
                </a:cubicBezTo>
                <a:close/>
                <a:moveTo>
                  <a:pt x="42148" y="42174"/>
                </a:moveTo>
                <a:lnTo>
                  <a:pt x="42148" y="423840"/>
                </a:lnTo>
                <a:lnTo>
                  <a:pt x="410856" y="423840"/>
                </a:lnTo>
                <a:cubicBezTo>
                  <a:pt x="439080" y="423840"/>
                  <a:pt x="462045" y="400875"/>
                  <a:pt x="462045" y="372651"/>
                </a:cubicBezTo>
                <a:lnTo>
                  <a:pt x="462045" y="120622"/>
                </a:lnTo>
                <a:lnTo>
                  <a:pt x="242720" y="120622"/>
                </a:lnTo>
                <a:cubicBezTo>
                  <a:pt x="230969" y="120622"/>
                  <a:pt x="220104" y="114774"/>
                  <a:pt x="213610" y="104982"/>
                </a:cubicBezTo>
                <a:lnTo>
                  <a:pt x="171998" y="42174"/>
                </a:lnTo>
                <a:close/>
                <a:moveTo>
                  <a:pt x="34930" y="0"/>
                </a:moveTo>
                <a:lnTo>
                  <a:pt x="175860" y="0"/>
                </a:lnTo>
                <a:cubicBezTo>
                  <a:pt x="187610" y="0"/>
                  <a:pt x="198504" y="5849"/>
                  <a:pt x="204969" y="15640"/>
                </a:cubicBezTo>
                <a:lnTo>
                  <a:pt x="246607" y="78446"/>
                </a:lnTo>
                <a:lnTo>
                  <a:pt x="469258" y="78446"/>
                </a:lnTo>
                <a:cubicBezTo>
                  <a:pt x="488520" y="78446"/>
                  <a:pt x="504188" y="94114"/>
                  <a:pt x="504188" y="113376"/>
                </a:cubicBezTo>
                <a:lnTo>
                  <a:pt x="504188" y="372651"/>
                </a:lnTo>
                <a:cubicBezTo>
                  <a:pt x="504193" y="424108"/>
                  <a:pt x="462341" y="465988"/>
                  <a:pt x="410856" y="465988"/>
                </a:cubicBezTo>
                <a:lnTo>
                  <a:pt x="34930" y="465988"/>
                </a:lnTo>
                <a:cubicBezTo>
                  <a:pt x="15668" y="465988"/>
                  <a:pt x="0" y="450320"/>
                  <a:pt x="0" y="431058"/>
                </a:cubicBezTo>
                <a:lnTo>
                  <a:pt x="0" y="34930"/>
                </a:lnTo>
                <a:cubicBezTo>
                  <a:pt x="0" y="15668"/>
                  <a:pt x="15668" y="0"/>
                  <a:pt x="349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25"/>
          <p:cNvSpPr/>
          <p:nvPr>
            <p:custDataLst>
              <p:tags r:id="rId12"/>
            </p:custDataLst>
          </p:nvPr>
        </p:nvSpPr>
        <p:spPr>
          <a:xfrm>
            <a:off x="9150211" y="4123942"/>
            <a:ext cx="487116" cy="504238"/>
          </a:xfrm>
          <a:custGeom>
            <a:avLst/>
            <a:gdLst>
              <a:gd name="connsiteX0" fmla="*/ 184741 w 487087"/>
              <a:gd name="connsiteY0" fmla="*/ 377563 h 504208"/>
              <a:gd name="connsiteX1" fmla="*/ 295941 w 487087"/>
              <a:gd name="connsiteY1" fmla="*/ 377563 h 504208"/>
              <a:gd name="connsiteX2" fmla="*/ 317622 w 487087"/>
              <a:gd name="connsiteY2" fmla="*/ 399244 h 504208"/>
              <a:gd name="connsiteX3" fmla="*/ 295941 w 487087"/>
              <a:gd name="connsiteY3" fmla="*/ 420926 h 504208"/>
              <a:gd name="connsiteX4" fmla="*/ 184741 w 487087"/>
              <a:gd name="connsiteY4" fmla="*/ 420926 h 504208"/>
              <a:gd name="connsiteX5" fmla="*/ 163059 w 487087"/>
              <a:gd name="connsiteY5" fmla="*/ 399244 h 504208"/>
              <a:gd name="connsiteX6" fmla="*/ 184741 w 487087"/>
              <a:gd name="connsiteY6" fmla="*/ 377563 h 504208"/>
              <a:gd name="connsiteX7" fmla="*/ 148218 w 487087"/>
              <a:gd name="connsiteY7" fmla="*/ 338250 h 504208"/>
              <a:gd name="connsiteX8" fmla="*/ 148218 w 487087"/>
              <a:gd name="connsiteY8" fmla="*/ 460854 h 504208"/>
              <a:gd name="connsiteX9" fmla="*/ 329982 w 487087"/>
              <a:gd name="connsiteY9" fmla="*/ 460854 h 504208"/>
              <a:gd name="connsiteX10" fmla="*/ 329982 w 487087"/>
              <a:gd name="connsiteY10" fmla="*/ 338250 h 504208"/>
              <a:gd name="connsiteX11" fmla="*/ 109754 w 487087"/>
              <a:gd name="connsiteY11" fmla="*/ 71349 h 504208"/>
              <a:gd name="connsiteX12" fmla="*/ 220954 w 487087"/>
              <a:gd name="connsiteY12" fmla="*/ 71349 h 504208"/>
              <a:gd name="connsiteX13" fmla="*/ 242635 w 487087"/>
              <a:gd name="connsiteY13" fmla="*/ 93030 h 504208"/>
              <a:gd name="connsiteX14" fmla="*/ 220926 w 487087"/>
              <a:gd name="connsiteY14" fmla="*/ 114712 h 504208"/>
              <a:gd name="connsiteX15" fmla="*/ 109754 w 487087"/>
              <a:gd name="connsiteY15" fmla="*/ 114712 h 504208"/>
              <a:gd name="connsiteX16" fmla="*/ 88073 w 487087"/>
              <a:gd name="connsiteY16" fmla="*/ 93030 h 504208"/>
              <a:gd name="connsiteX17" fmla="*/ 109754 w 487087"/>
              <a:gd name="connsiteY17" fmla="*/ 71349 h 504208"/>
              <a:gd name="connsiteX18" fmla="*/ 43337 w 487087"/>
              <a:gd name="connsiteY18" fmla="*/ 43363 h 504208"/>
              <a:gd name="connsiteX19" fmla="*/ 43337 w 487087"/>
              <a:gd name="connsiteY19" fmla="*/ 460854 h 504208"/>
              <a:gd name="connsiteX20" fmla="*/ 104880 w 487087"/>
              <a:gd name="connsiteY20" fmla="*/ 460854 h 504208"/>
              <a:gd name="connsiteX21" fmla="*/ 104880 w 487087"/>
              <a:gd name="connsiteY21" fmla="*/ 330499 h 504208"/>
              <a:gd name="connsiteX22" fmla="*/ 140495 w 487087"/>
              <a:gd name="connsiteY22" fmla="*/ 294885 h 504208"/>
              <a:gd name="connsiteX23" fmla="*/ 337735 w 487087"/>
              <a:gd name="connsiteY23" fmla="*/ 294885 h 504208"/>
              <a:gd name="connsiteX24" fmla="*/ 373350 w 487087"/>
              <a:gd name="connsiteY24" fmla="*/ 330499 h 504208"/>
              <a:gd name="connsiteX25" fmla="*/ 373350 w 487087"/>
              <a:gd name="connsiteY25" fmla="*/ 460854 h 504208"/>
              <a:gd name="connsiteX26" fmla="*/ 391087 w 487087"/>
              <a:gd name="connsiteY26" fmla="*/ 460854 h 504208"/>
              <a:gd name="connsiteX27" fmla="*/ 443721 w 487087"/>
              <a:gd name="connsiteY27" fmla="*/ 415998 h 504208"/>
              <a:gd name="connsiteX28" fmla="*/ 443721 w 487087"/>
              <a:gd name="connsiteY28" fmla="*/ 189930 h 504208"/>
              <a:gd name="connsiteX29" fmla="*/ 290591 w 487087"/>
              <a:gd name="connsiteY29" fmla="*/ 43363 h 504208"/>
              <a:gd name="connsiteX30" fmla="*/ 35917 w 487087"/>
              <a:gd name="connsiteY30" fmla="*/ 0 h 504208"/>
              <a:gd name="connsiteX31" fmla="*/ 293102 w 487087"/>
              <a:gd name="connsiteY31" fmla="*/ 0 h 504208"/>
              <a:gd name="connsiteX32" fmla="*/ 318481 w 487087"/>
              <a:gd name="connsiteY32" fmla="*/ 10041 h 504208"/>
              <a:gd name="connsiteX33" fmla="*/ 476549 w 487087"/>
              <a:gd name="connsiteY33" fmla="*/ 161324 h 504208"/>
              <a:gd name="connsiteX34" fmla="*/ 487087 w 487087"/>
              <a:gd name="connsiteY34" fmla="*/ 185682 h 504208"/>
              <a:gd name="connsiteX35" fmla="*/ 487087 w 487087"/>
              <a:gd name="connsiteY35" fmla="*/ 415970 h 504208"/>
              <a:gd name="connsiteX36" fmla="*/ 391087 w 487087"/>
              <a:gd name="connsiteY36" fmla="*/ 504191 h 504208"/>
              <a:gd name="connsiteX37" fmla="*/ 373350 w 487087"/>
              <a:gd name="connsiteY37" fmla="*/ 504191 h 504208"/>
              <a:gd name="connsiteX38" fmla="*/ 373350 w 487087"/>
              <a:gd name="connsiteY38" fmla="*/ 504208 h 504208"/>
              <a:gd name="connsiteX39" fmla="*/ 373319 w 487087"/>
              <a:gd name="connsiteY39" fmla="*/ 504208 h 504208"/>
              <a:gd name="connsiteX40" fmla="*/ 104880 w 487087"/>
              <a:gd name="connsiteY40" fmla="*/ 504208 h 504208"/>
              <a:gd name="connsiteX41" fmla="*/ 104880 w 487087"/>
              <a:gd name="connsiteY41" fmla="*/ 504191 h 504208"/>
              <a:gd name="connsiteX42" fmla="*/ 35917 w 487087"/>
              <a:gd name="connsiteY42" fmla="*/ 504191 h 504208"/>
              <a:gd name="connsiteX43" fmla="*/ 0 w 487087"/>
              <a:gd name="connsiteY43" fmla="*/ 469764 h 504208"/>
              <a:gd name="connsiteX44" fmla="*/ 0 w 487087"/>
              <a:gd name="connsiteY44" fmla="*/ 34428 h 504208"/>
              <a:gd name="connsiteX45" fmla="*/ 35917 w 487087"/>
              <a:gd name="connsiteY45" fmla="*/ 0 h 50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7087" h="504208">
                <a:moveTo>
                  <a:pt x="184741" y="377563"/>
                </a:moveTo>
                <a:lnTo>
                  <a:pt x="295941" y="377563"/>
                </a:lnTo>
                <a:cubicBezTo>
                  <a:pt x="307914" y="377563"/>
                  <a:pt x="317622" y="387274"/>
                  <a:pt x="317622" y="399244"/>
                </a:cubicBezTo>
                <a:cubicBezTo>
                  <a:pt x="317625" y="411215"/>
                  <a:pt x="307914" y="420926"/>
                  <a:pt x="295941" y="420926"/>
                </a:cubicBezTo>
                <a:lnTo>
                  <a:pt x="184741" y="420926"/>
                </a:lnTo>
                <a:cubicBezTo>
                  <a:pt x="172768" y="420926"/>
                  <a:pt x="163059" y="411215"/>
                  <a:pt x="163059" y="399244"/>
                </a:cubicBezTo>
                <a:cubicBezTo>
                  <a:pt x="163059" y="387271"/>
                  <a:pt x="172770" y="377563"/>
                  <a:pt x="184741" y="377563"/>
                </a:cubicBezTo>
                <a:close/>
                <a:moveTo>
                  <a:pt x="148218" y="338250"/>
                </a:moveTo>
                <a:lnTo>
                  <a:pt x="148218" y="460854"/>
                </a:lnTo>
                <a:lnTo>
                  <a:pt x="329982" y="460854"/>
                </a:lnTo>
                <a:lnTo>
                  <a:pt x="329982" y="338250"/>
                </a:lnTo>
                <a:close/>
                <a:moveTo>
                  <a:pt x="109754" y="71349"/>
                </a:moveTo>
                <a:lnTo>
                  <a:pt x="220954" y="71349"/>
                </a:lnTo>
                <a:cubicBezTo>
                  <a:pt x="232927" y="71349"/>
                  <a:pt x="242635" y="81060"/>
                  <a:pt x="242635" y="93030"/>
                </a:cubicBezTo>
                <a:cubicBezTo>
                  <a:pt x="242635" y="105001"/>
                  <a:pt x="232899" y="114712"/>
                  <a:pt x="220926" y="114712"/>
                </a:cubicBezTo>
                <a:lnTo>
                  <a:pt x="109754" y="114712"/>
                </a:lnTo>
                <a:cubicBezTo>
                  <a:pt x="97781" y="114712"/>
                  <a:pt x="88073" y="105001"/>
                  <a:pt x="88073" y="93030"/>
                </a:cubicBezTo>
                <a:cubicBezTo>
                  <a:pt x="88073" y="81057"/>
                  <a:pt x="97784" y="71349"/>
                  <a:pt x="109754" y="71349"/>
                </a:cubicBezTo>
                <a:close/>
                <a:moveTo>
                  <a:pt x="43337" y="43363"/>
                </a:moveTo>
                <a:lnTo>
                  <a:pt x="43337" y="460854"/>
                </a:lnTo>
                <a:lnTo>
                  <a:pt x="104880" y="460854"/>
                </a:lnTo>
                <a:lnTo>
                  <a:pt x="104880" y="330499"/>
                </a:lnTo>
                <a:cubicBezTo>
                  <a:pt x="104880" y="310857"/>
                  <a:pt x="120853" y="294885"/>
                  <a:pt x="140495" y="294885"/>
                </a:cubicBezTo>
                <a:lnTo>
                  <a:pt x="337735" y="294885"/>
                </a:lnTo>
                <a:cubicBezTo>
                  <a:pt x="357377" y="294885"/>
                  <a:pt x="373350" y="310857"/>
                  <a:pt x="373350" y="330499"/>
                </a:cubicBezTo>
                <a:lnTo>
                  <a:pt x="373350" y="460854"/>
                </a:lnTo>
                <a:lnTo>
                  <a:pt x="391087" y="460854"/>
                </a:lnTo>
                <a:cubicBezTo>
                  <a:pt x="420108" y="460854"/>
                  <a:pt x="443721" y="440743"/>
                  <a:pt x="443721" y="415998"/>
                </a:cubicBezTo>
                <a:lnTo>
                  <a:pt x="443721" y="189930"/>
                </a:lnTo>
                <a:lnTo>
                  <a:pt x="290591" y="43363"/>
                </a:lnTo>
                <a:close/>
                <a:moveTo>
                  <a:pt x="35917" y="0"/>
                </a:moveTo>
                <a:lnTo>
                  <a:pt x="293102" y="0"/>
                </a:lnTo>
                <a:cubicBezTo>
                  <a:pt x="302703" y="0"/>
                  <a:pt x="311695" y="3560"/>
                  <a:pt x="318481" y="10041"/>
                </a:cubicBezTo>
                <a:lnTo>
                  <a:pt x="476549" y="161324"/>
                </a:lnTo>
                <a:cubicBezTo>
                  <a:pt x="483335" y="167834"/>
                  <a:pt x="487087" y="176467"/>
                  <a:pt x="487087" y="185682"/>
                </a:cubicBezTo>
                <a:lnTo>
                  <a:pt x="487087" y="415970"/>
                </a:lnTo>
                <a:cubicBezTo>
                  <a:pt x="487059" y="464633"/>
                  <a:pt x="443997" y="504191"/>
                  <a:pt x="391087" y="504191"/>
                </a:cubicBezTo>
                <a:lnTo>
                  <a:pt x="373350" y="504191"/>
                </a:lnTo>
                <a:lnTo>
                  <a:pt x="373350" y="504208"/>
                </a:lnTo>
                <a:lnTo>
                  <a:pt x="373319" y="504208"/>
                </a:lnTo>
                <a:lnTo>
                  <a:pt x="104880" y="504208"/>
                </a:lnTo>
                <a:lnTo>
                  <a:pt x="104880" y="504191"/>
                </a:lnTo>
                <a:lnTo>
                  <a:pt x="35917" y="504191"/>
                </a:lnTo>
                <a:cubicBezTo>
                  <a:pt x="16111" y="504191"/>
                  <a:pt x="0" y="488743"/>
                  <a:pt x="0" y="469764"/>
                </a:cubicBezTo>
                <a:lnTo>
                  <a:pt x="0" y="34428"/>
                </a:lnTo>
                <a:cubicBezTo>
                  <a:pt x="0" y="15448"/>
                  <a:pt x="16111" y="0"/>
                  <a:pt x="3591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3.0"/>
  <p:tag name="KSO_WM_BEAUTIFY_FLAG" val="#wm#"/>
  <p:tag name="KSO_WM_UNIT_TYPE" val="i"/>
  <p:tag name="KSO_WM_UNIT_INDEX" val="4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3.0"/>
  <p:tag name="KSO_WM_BEAUTIFY_FLAG" val="#wm#"/>
  <p:tag name="KSO_WM_UNIT_TYPE" val="i"/>
  <p:tag name="KSO_WM_UNIT_INDEX" val="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3.0"/>
  <p:tag name="KSO_WM_BEAUTIFY_FLAG" val="#wm#"/>
  <p:tag name="KSO_WM_UNIT_TYPE" val="i"/>
  <p:tag name="KSO_WM_UNIT_INDEX" val="4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3.0"/>
  <p:tag name="KSO_WM_BEAUTIFY_FLAG" val="#wm#"/>
  <p:tag name="KSO_WM_UNIT_TYPE" val="i"/>
  <p:tag name="KSO_WM_UNIT_INDEX" val="4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3.0"/>
  <p:tag name="KSO_WM_BEAUTIFY_FLAG" val="#wm#"/>
  <p:tag name="KSO_WM_UNIT_TYPE" val="i"/>
  <p:tag name="KSO_WM_UNIT_INDEX" val="4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3.0"/>
  <p:tag name="KSO_WM_BEAUTIFY_FLAG" val="#wm#"/>
  <p:tag name="KSO_WM_UNIT_TYPE" val="i"/>
  <p:tag name="KSO_WM_UNIT_INDEX" val="4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3.0"/>
  <p:tag name="KSO_WM_BEAUTIFY_FLAG" val="#wm#"/>
  <p:tag name="KSO_WM_UNIT_TYPE" val="i"/>
  <p:tag name="KSO_WM_UNIT_INDEX" val="4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3.0"/>
  <p:tag name="KSO_WM_BEAUTIFY_FLAG" val="#wm#"/>
  <p:tag name="KSO_WM_UNIT_TYPE" val="i"/>
  <p:tag name="KSO_WM_UNIT_INDEX" val="5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6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6"/>
  <p:tag name="KSO_WM_UNIT_SUBTYPE" val="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6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6"/>
  <p:tag name="KSO_WM_UNIT_SUBTYPE" val="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LAYOUT" val="a_b_f"/>
  <p:tag name="KSO_WM_SLIDE_LAYOUT_CNT" val="1_1_2"/>
  <p:tag name="KSO_WM_SLIDE_TYPE" val="title"/>
  <p:tag name="KSO_WM_SLIDE_SUBTYPE" val="pureTxt"/>
  <p:tag name="KSO_WM_TEMPLATE_THUMBS_INDEX" val="1、9"/>
  <p:tag name="KSO_WM_SPECIAL_SOURCE" val="bdnull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41_1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The title goes her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141_1*b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Add descriptio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41_1*f*4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Nam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41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9"/>
  <p:tag name="KSO_WM_DIAGRAM_GROUP_CODE" val="l1-1"/>
  <p:tag name="KSO_WM_UNIT_TYPE" val="a"/>
  <p:tag name="KSO_WM_UNIT_INDEX" val="1"/>
  <p:tag name="KSO_WM_UNIT_PRESET_TEXT" val="Contents "/>
  <p:tag name="KSO_WM_UNIT_TEXT_FILL_FORE_SCHEMECOLOR_INDEX" val="15"/>
  <p:tag name="KSO_WM_UNIT_TEXT_FILL_TYPE" val="1"/>
  <p:tag name="KSO_WM_UNIT_USESOURCEFORMAT_APPLY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2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3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4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1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3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3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2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2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4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4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1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2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3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4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1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41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3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3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3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3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3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3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3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3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3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37_3*l_h_i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37_3*l_h_f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37_3*l_h_a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39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55*173.25"/>
  <p:tag name="KSO_WM_SLIDE_POSITION" val="56.2*324.7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9_1*a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9_1*i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7_1*l_h_f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67_1*l_h_a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7_1*l_h_f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67_1*l_h_a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7_1*l_h_f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67_1*l_h_a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5,&quot;rgb&quot;:&quot;#ffffff&quot;,&quot;transparency&quot;:0},{&quot;brightness&quot;:0,&quot;colorType&quot;:2,&quot;pos&quot;:1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7967_1*l_h_x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7967_1*l_h_x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7967_1*l_h_x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814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45"/>
  <p:tag name="KSO_WM_SLIDE_TYPE" val="endPage"/>
  <p:tag name="KSO_WM_SLIDE_SUBTYPE" val="pureTxt"/>
  <p:tag name="KSO_WM_SLIDE_LAYOUT" val="a_f"/>
  <p:tag name="KSO_WM_SLIDE_LAYOUT_CNT" val="1_2"/>
  <p:tag name="KSO_WM_SPECIAL_SOURCE" val="bdnull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9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9*f*4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Nam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5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5"/>
  <p:tag name="KSO_WM_UNIT_SUBTYPE" val="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549</Words>
  <Application>Microsoft Macintosh PowerPoint</Application>
  <PresentationFormat>Widescreen</PresentationFormat>
  <Paragraphs>111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Mali</vt:lpstr>
      <vt:lpstr>Mali SemiBold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Fall Detection System for Elderly - Detects sudden falls and sends alerts</vt:lpstr>
      <vt:lpstr>Contents </vt:lpstr>
      <vt:lpstr>Overview</vt:lpstr>
      <vt:lpstr>Project Description</vt:lpstr>
      <vt:lpstr>Hardware Setup</vt:lpstr>
      <vt:lpstr>Components</vt:lpstr>
      <vt:lpstr>Wiring</vt:lpstr>
      <vt:lpstr>Software Implementation</vt:lpstr>
      <vt:lpstr>Fall Detection Algorithm</vt:lpstr>
      <vt:lpstr>Blynk Integration</vt:lpstr>
      <vt:lpstr>Demonstration</vt:lpstr>
      <vt:lpstr>Test Cases</vt:lpstr>
      <vt:lpstr>Results</vt:lpstr>
      <vt:lpstr>FUTURE IMPROVEMENTS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</dc:title>
  <dc:creator>letic</dc:creator>
  <cp:lastModifiedBy>Selorm Vowotor</cp:lastModifiedBy>
  <cp:revision>17</cp:revision>
  <dcterms:created xsi:type="dcterms:W3CDTF">2025-03-28T10:25:03Z</dcterms:created>
  <dcterms:modified xsi:type="dcterms:W3CDTF">2025-03-28T19:26:12Z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0ECDDF9A91DB41A090B5EDF6C4BFAA3F_11</vt:lpwstr>
  </property>
  <property fmtid="{D5CDD505-2E9C-101B-9397-08002B2CF9AE}" pid="3" name="KSOProductBuildVer">
    <vt:lpwstr>1033-12.2.0.20326</vt:lpwstr>
  </property>
</Properties>
</file>